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4"/>
  </p:sldMasterIdLst>
  <p:notesMasterIdLst>
    <p:notesMasterId r:id="rId10"/>
  </p:notesMasterIdLst>
  <p:sldIdLst>
    <p:sldId id="443" r:id="rId5"/>
    <p:sldId id="449" r:id="rId6"/>
    <p:sldId id="445" r:id="rId7"/>
    <p:sldId id="446" r:id="rId8"/>
    <p:sldId id="441" r:id="rId9"/>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AMAKI, KAZUYOSHI" initials="AK" lastIdx="3" clrIdx="0">
    <p:extLst>
      <p:ext uri="{19B8F6BF-5375-455C-9EA6-DF929625EA0E}">
        <p15:presenceInfo xmlns:p15="http://schemas.microsoft.com/office/powerpoint/2012/main" userId="S-1-5-21-575922271-569720141-4272231626-478123" providerId="AD"/>
      </p:ext>
    </p:extLst>
  </p:cmAuthor>
  <p:cmAuthor id="2" name="YOSHIZAWA, KOUDAI" initials="YK" lastIdx="1" clrIdx="1">
    <p:extLst>
      <p:ext uri="{19B8F6BF-5375-455C-9EA6-DF929625EA0E}">
        <p15:presenceInfo xmlns:p15="http://schemas.microsoft.com/office/powerpoint/2012/main" userId="YOSHIZAWA, KOUDA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00CCFF"/>
    <a:srgbClr val="009900"/>
    <a:srgbClr val="CCCC00"/>
    <a:srgbClr val="99FF33"/>
    <a:srgbClr val="3333FF"/>
    <a:srgbClr val="FF9900"/>
    <a:srgbClr val="FF99CC"/>
    <a:srgbClr val="CC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47" autoAdjust="0"/>
    <p:restoredTop sz="95847" autoAdjust="0"/>
  </p:normalViewPr>
  <p:slideViewPr>
    <p:cSldViewPr>
      <p:cViewPr varScale="1">
        <p:scale>
          <a:sx n="86" d="100"/>
          <a:sy n="86" d="100"/>
        </p:scale>
        <p:origin x="918" y="60"/>
      </p:cViewPr>
      <p:guideLst>
        <p:guide orient="horz" pos="799"/>
        <p:guide pos="312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p:scale>
          <a:sx n="100" d="100"/>
          <a:sy n="100" d="100"/>
        </p:scale>
        <p:origin x="1668" y="-15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735B01C7-6857-4117-82B5-9C8CCC614B10}" type="datetimeFigureOut">
              <a:rPr kumimoji="1" lang="ja-JP" altLang="en-US" smtClean="0"/>
              <a:t>2022/3/18</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DB832CEA-9328-4869-98A1-7752953FCAD4}" type="slidenum">
              <a:rPr kumimoji="1" lang="ja-JP" altLang="en-US" smtClean="0"/>
              <a:t>‹#›</a:t>
            </a:fld>
            <a:endParaRPr kumimoji="1" lang="ja-JP" altLang="en-US"/>
          </a:p>
        </p:txBody>
      </p:sp>
    </p:spTree>
    <p:extLst>
      <p:ext uri="{BB962C8B-B14F-4D97-AF65-F5344CB8AC3E}">
        <p14:creationId xmlns:p14="http://schemas.microsoft.com/office/powerpoint/2010/main" val="36874667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73025"/>
            <a:ext cx="6388100" cy="442277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011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73025"/>
            <a:ext cx="6388100" cy="442277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2304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73025"/>
            <a:ext cx="6388100" cy="442277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1510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73025"/>
            <a:ext cx="6388100" cy="442277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77296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r="8975" b="2905"/>
          <a:stretch>
            <a:fillRect/>
          </a:stretch>
        </p:blipFill>
        <p:spPr bwMode="auto">
          <a:xfrm>
            <a:off x="460905" y="6434138"/>
            <a:ext cx="9016868"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ctrTitle"/>
          </p:nvPr>
        </p:nvSpPr>
        <p:spPr>
          <a:xfrm>
            <a:off x="742950" y="2130426"/>
            <a:ext cx="84201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2893362F-1ABB-4E6A-BF97-C6BDA4C7DEDE}" type="slidenum">
              <a:rPr lang="en-US" altLang="ja-JP"/>
              <a:pPr>
                <a:defRPr/>
              </a:pPr>
              <a:t>‹#›</a:t>
            </a:fld>
            <a:endParaRPr lang="en-US" altLang="ja-JP" dirty="0"/>
          </a:p>
        </p:txBody>
      </p:sp>
      <p:sp>
        <p:nvSpPr>
          <p:cNvPr id="7"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8" name="Rectangle 8"/>
          <p:cNvSpPr>
            <a:spLocks noGrp="1" noChangeArrowheads="1"/>
          </p:cNvSpPr>
          <p:nvPr>
            <p:ph type="ftr" sz="quarter" idx="12"/>
          </p:nvPr>
        </p:nvSpPr>
        <p:spPr/>
        <p:txBody>
          <a:bodyPr/>
          <a:lstStyle>
            <a:lvl1pPr fontAlgn="auto">
              <a:spcBef>
                <a:spcPts val="0"/>
              </a:spcBef>
              <a:spcAft>
                <a:spcPts val="0"/>
              </a:spcAft>
              <a:defRPr dirty="0"/>
            </a:lvl1pPr>
          </a:lstStyle>
          <a:p>
            <a:pPr>
              <a:defRPr/>
            </a:pPr>
            <a:endParaRPr lang="en-US" altLang="ja-JP" dirty="0"/>
          </a:p>
        </p:txBody>
      </p:sp>
    </p:spTree>
    <p:extLst>
      <p:ext uri="{BB962C8B-B14F-4D97-AF65-F5344CB8AC3E}">
        <p14:creationId xmlns:p14="http://schemas.microsoft.com/office/powerpoint/2010/main" val="129702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4"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1600201"/>
            <a:ext cx="89154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4D8442CD-A445-4B1D-A35C-3C33C5F514F0}" type="slidenum">
              <a:rPr lang="en-US" altLang="ja-JP"/>
              <a:pPr>
                <a:defRPr/>
              </a:pPr>
              <a:t>‹#›</a:t>
            </a:fld>
            <a:endParaRPr lang="en-US" altLang="ja-JP" dirty="0"/>
          </a:p>
        </p:txBody>
      </p:sp>
      <p:sp>
        <p:nvSpPr>
          <p:cNvPr id="6"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7" name="Rectangle 8"/>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ltLang="ja-JP" dirty="0"/>
          </a:p>
        </p:txBody>
      </p:sp>
    </p:spTree>
    <p:extLst>
      <p:ext uri="{BB962C8B-B14F-4D97-AF65-F5344CB8AC3E}">
        <p14:creationId xmlns:p14="http://schemas.microsoft.com/office/powerpoint/2010/main" val="43754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4"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sp>
        <p:nvSpPr>
          <p:cNvPr id="2" name="縦書きタイトル 1"/>
          <p:cNvSpPr>
            <a:spLocks noGrp="1"/>
          </p:cNvSpPr>
          <p:nvPr>
            <p:ph type="title" orient="vert"/>
          </p:nvPr>
        </p:nvSpPr>
        <p:spPr>
          <a:xfrm>
            <a:off x="7181850" y="274639"/>
            <a:ext cx="2228850" cy="58515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C6712153-ACD4-40A0-87B4-618530DFD754}" type="slidenum">
              <a:rPr lang="en-US" altLang="ja-JP"/>
              <a:pPr>
                <a:defRPr/>
              </a:pPr>
              <a:t>‹#›</a:t>
            </a:fld>
            <a:endParaRPr lang="en-US" altLang="ja-JP" dirty="0"/>
          </a:p>
        </p:txBody>
      </p:sp>
      <p:sp>
        <p:nvSpPr>
          <p:cNvPr id="6"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7" name="Rectangle 8"/>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ltLang="ja-JP" dirty="0"/>
          </a:p>
        </p:txBody>
      </p:sp>
    </p:spTree>
    <p:extLst>
      <p:ext uri="{BB962C8B-B14F-4D97-AF65-F5344CB8AC3E}">
        <p14:creationId xmlns:p14="http://schemas.microsoft.com/office/powerpoint/2010/main" val="794344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70064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 y="1600201"/>
            <a:ext cx="89154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9C66C269-B606-4738-AA03-C7565DE15CC5}" type="slidenum">
              <a:rPr lang="en-US" altLang="ja-JP"/>
              <a:pPr>
                <a:defRPr/>
              </a:pPr>
              <a:t>‹#›</a:t>
            </a:fld>
            <a:endParaRPr lang="en-US" altLang="ja-JP" dirty="0"/>
          </a:p>
        </p:txBody>
      </p:sp>
      <p:sp>
        <p:nvSpPr>
          <p:cNvPr id="6"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7" name="Rectangle 8"/>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ltLang="ja-JP" dirty="0"/>
          </a:p>
        </p:txBody>
      </p:sp>
    </p:spTree>
    <p:extLst>
      <p:ext uri="{BB962C8B-B14F-4D97-AF65-F5344CB8AC3E}">
        <p14:creationId xmlns:p14="http://schemas.microsoft.com/office/powerpoint/2010/main" val="19864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sp>
        <p:nvSpPr>
          <p:cNvPr id="2" name="タイトル 1"/>
          <p:cNvSpPr>
            <a:spLocks noGrp="1"/>
          </p:cNvSpPr>
          <p:nvPr>
            <p:ph type="title"/>
          </p:nvPr>
        </p:nvSpPr>
        <p:spPr>
          <a:xfrm>
            <a:off x="782506" y="4406901"/>
            <a:ext cx="84201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999737C4-A232-4CAF-8B89-6CC303F06CC2}" type="slidenum">
              <a:rPr lang="en-US" altLang="ja-JP"/>
              <a:pPr>
                <a:defRPr/>
              </a:pPr>
              <a:t>‹#›</a:t>
            </a:fld>
            <a:endParaRPr lang="en-US" altLang="ja-JP" dirty="0"/>
          </a:p>
        </p:txBody>
      </p:sp>
      <p:sp>
        <p:nvSpPr>
          <p:cNvPr id="6"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7" name="Rectangle 8"/>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ltLang="ja-JP" dirty="0"/>
          </a:p>
        </p:txBody>
      </p:sp>
    </p:spTree>
    <p:extLst>
      <p:ext uri="{BB962C8B-B14F-4D97-AF65-F5344CB8AC3E}">
        <p14:creationId xmlns:p14="http://schemas.microsoft.com/office/powerpoint/2010/main" val="346906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12A76192-F970-4F31-A3E6-2C1939262914}" type="slidenum">
              <a:rPr lang="en-US" altLang="ja-JP"/>
              <a:pPr>
                <a:defRPr/>
              </a:pPr>
              <a:t>‹#›</a:t>
            </a:fld>
            <a:endParaRPr lang="en-US" altLang="ja-JP" dirty="0"/>
          </a:p>
        </p:txBody>
      </p:sp>
      <p:sp>
        <p:nvSpPr>
          <p:cNvPr id="7"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8" name="Rectangle 8"/>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ltLang="ja-JP" dirty="0"/>
          </a:p>
        </p:txBody>
      </p:sp>
    </p:spTree>
    <p:extLst>
      <p:ext uri="{BB962C8B-B14F-4D97-AF65-F5344CB8AC3E}">
        <p14:creationId xmlns:p14="http://schemas.microsoft.com/office/powerpoint/2010/main" val="874024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7"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sp>
        <p:nvSpPr>
          <p:cNvPr id="2" name="タイトル 1"/>
          <p:cNvSpPr>
            <a:spLocks noGrp="1"/>
          </p:cNvSpPr>
          <p:nvPr>
            <p:ph type="title"/>
          </p:nvPr>
        </p:nvSpPr>
        <p:spPr>
          <a:xfrm>
            <a:off x="495300" y="274638"/>
            <a:ext cx="8915400" cy="1143000"/>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1" y="1535113"/>
            <a:ext cx="437859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7E7071F7-9D82-4272-99CA-8C81FA1EB395}" type="slidenum">
              <a:rPr lang="en-US" altLang="ja-JP"/>
              <a:pPr>
                <a:defRPr/>
              </a:pPr>
              <a:t>‹#›</a:t>
            </a:fld>
            <a:endParaRPr lang="en-US" altLang="ja-JP" dirty="0"/>
          </a:p>
        </p:txBody>
      </p:sp>
      <p:sp>
        <p:nvSpPr>
          <p:cNvPr id="9"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10" name="Rectangle 8"/>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ltLang="ja-JP" dirty="0"/>
          </a:p>
        </p:txBody>
      </p:sp>
    </p:spTree>
    <p:extLst>
      <p:ext uri="{BB962C8B-B14F-4D97-AF65-F5344CB8AC3E}">
        <p14:creationId xmlns:p14="http://schemas.microsoft.com/office/powerpoint/2010/main" val="3042104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マスター タイトルの書式設定</a:t>
            </a:r>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C952AB81-83A7-4F99-8EB0-301493DF201A}" type="slidenum">
              <a:rPr lang="en-US" altLang="ja-JP"/>
              <a:pPr>
                <a:defRPr/>
              </a:pPr>
              <a:t>‹#›</a:t>
            </a:fld>
            <a:endParaRPr lang="en-US" altLang="ja-JP" dirty="0"/>
          </a:p>
        </p:txBody>
      </p:sp>
      <p:sp>
        <p:nvSpPr>
          <p:cNvPr id="5"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6" name="Rectangle 8"/>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ltLang="ja-JP" dirty="0"/>
          </a:p>
        </p:txBody>
      </p:sp>
    </p:spTree>
    <p:extLst>
      <p:ext uri="{BB962C8B-B14F-4D97-AF65-F5344CB8AC3E}">
        <p14:creationId xmlns:p14="http://schemas.microsoft.com/office/powerpoint/2010/main" val="126659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sp>
        <p:nvSpPr>
          <p:cNvPr id="3"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03F7C31E-3AEE-4A19-9324-D1048004E463}" type="slidenum">
              <a:rPr lang="en-US" altLang="ja-JP"/>
              <a:pPr>
                <a:defRPr/>
              </a:pPr>
              <a:t>‹#›</a:t>
            </a:fld>
            <a:endParaRPr lang="en-US" altLang="ja-JP" dirty="0"/>
          </a:p>
        </p:txBody>
      </p:sp>
      <p:sp>
        <p:nvSpPr>
          <p:cNvPr id="4"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5" name="Rectangle 8"/>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ltLang="ja-JP" dirty="0"/>
          </a:p>
        </p:txBody>
      </p:sp>
    </p:spTree>
    <p:extLst>
      <p:ext uri="{BB962C8B-B14F-4D97-AF65-F5344CB8AC3E}">
        <p14:creationId xmlns:p14="http://schemas.microsoft.com/office/powerpoint/2010/main" val="2795058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5"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sp>
        <p:nvSpPr>
          <p:cNvPr id="2" name="タイトル 1"/>
          <p:cNvSpPr>
            <a:spLocks noGrp="1"/>
          </p:cNvSpPr>
          <p:nvPr>
            <p:ph type="title"/>
          </p:nvPr>
        </p:nvSpPr>
        <p:spPr>
          <a:xfrm>
            <a:off x="495300" y="273050"/>
            <a:ext cx="3259006" cy="1162050"/>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1"/>
            <a:ext cx="3259006"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61A19ADB-8C54-4497-A8DD-19E126E9D8A0}" type="slidenum">
              <a:rPr lang="en-US" altLang="ja-JP"/>
              <a:pPr>
                <a:defRPr/>
              </a:pPr>
              <a:t>‹#›</a:t>
            </a:fld>
            <a:endParaRPr lang="en-US" altLang="ja-JP" dirty="0"/>
          </a:p>
        </p:txBody>
      </p:sp>
      <p:sp>
        <p:nvSpPr>
          <p:cNvPr id="7"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8" name="Rectangle 8"/>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ltLang="ja-JP" dirty="0"/>
          </a:p>
        </p:txBody>
      </p:sp>
    </p:spTree>
    <p:extLst>
      <p:ext uri="{BB962C8B-B14F-4D97-AF65-F5344CB8AC3E}">
        <p14:creationId xmlns:p14="http://schemas.microsoft.com/office/powerpoint/2010/main" val="228973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Text Box 30"/>
          <p:cNvSpPr txBox="1">
            <a:spLocks noChangeArrowheads="1"/>
          </p:cNvSpPr>
          <p:nvPr userDrawn="1"/>
        </p:nvSpPr>
        <p:spPr bwMode="auto">
          <a:xfrm>
            <a:off x="2307960" y="6627814"/>
            <a:ext cx="494398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sz="1200">
                <a:solidFill>
                  <a:schemeClr val="tx1"/>
                </a:solidFill>
                <a:latin typeface="Arial" charset="0"/>
                <a:ea typeface="HGP創英角ｺﾞｼｯｸUB" pitchFamily="50" charset="-128"/>
              </a:defRPr>
            </a:lvl1pPr>
            <a:lvl2pPr marL="742950" indent="-285750" eaLnBrk="0" hangingPunct="0">
              <a:defRPr kumimoji="1" sz="1200">
                <a:solidFill>
                  <a:schemeClr val="tx1"/>
                </a:solidFill>
                <a:latin typeface="Arial" charset="0"/>
                <a:ea typeface="HGP創英角ｺﾞｼｯｸUB" pitchFamily="50" charset="-128"/>
              </a:defRPr>
            </a:lvl2pPr>
            <a:lvl3pPr marL="1143000" indent="-228600" eaLnBrk="0" hangingPunct="0">
              <a:defRPr kumimoji="1" sz="1200">
                <a:solidFill>
                  <a:schemeClr val="tx1"/>
                </a:solidFill>
                <a:latin typeface="Arial" charset="0"/>
                <a:ea typeface="HGP創英角ｺﾞｼｯｸUB" pitchFamily="50" charset="-128"/>
              </a:defRPr>
            </a:lvl3pPr>
            <a:lvl4pPr marL="1600200" indent="-228600" eaLnBrk="0" hangingPunct="0">
              <a:defRPr kumimoji="1" sz="1200">
                <a:solidFill>
                  <a:schemeClr val="tx1"/>
                </a:solidFill>
                <a:latin typeface="Arial" charset="0"/>
                <a:ea typeface="HGP創英角ｺﾞｼｯｸUB" pitchFamily="50" charset="-128"/>
              </a:defRPr>
            </a:lvl4pPr>
            <a:lvl5pPr marL="2057400" indent="-228600" eaLnBrk="0" hangingPunct="0">
              <a:defRPr kumimoji="1" sz="1200">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sz="1200">
                <a:solidFill>
                  <a:schemeClr val="tx1"/>
                </a:solidFill>
                <a:latin typeface="Arial" charset="0"/>
                <a:ea typeface="HGP創英角ｺﾞｼｯｸUB" pitchFamily="50" charset="-128"/>
              </a:defRPr>
            </a:lvl9pPr>
          </a:lstStyle>
          <a:p>
            <a:pPr eaLnBrk="1" hangingPunct="1">
              <a:defRPr/>
            </a:pPr>
            <a:r>
              <a:rPr lang="en-US" altLang="ja-JP" sz="1000" dirty="0">
                <a:solidFill>
                  <a:srgbClr val="000000"/>
                </a:solidFill>
              </a:rPr>
              <a:t>(C) Copyright Japan Automobile Manufacturers Association, Inc., All rights reserved.</a:t>
            </a:r>
          </a:p>
        </p:txBody>
      </p:sp>
      <p:sp>
        <p:nvSpPr>
          <p:cNvPr id="2" name="タイトル 1"/>
          <p:cNvSpPr>
            <a:spLocks noGrp="1"/>
          </p:cNvSpPr>
          <p:nvPr>
            <p:ph type="title"/>
          </p:nvPr>
        </p:nvSpPr>
        <p:spPr>
          <a:xfrm>
            <a:off x="1941645" y="4800600"/>
            <a:ext cx="5943600" cy="566738"/>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941645"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4F55520F-DD62-4BB3-BF0D-6D183D0FA28D}" type="slidenum">
              <a:rPr lang="en-US" altLang="ja-JP"/>
              <a:pPr>
                <a:defRPr/>
              </a:pPr>
              <a:t>‹#›</a:t>
            </a:fld>
            <a:endParaRPr lang="en-US" altLang="ja-JP" dirty="0"/>
          </a:p>
        </p:txBody>
      </p:sp>
      <p:sp>
        <p:nvSpPr>
          <p:cNvPr id="7" name="Rectangle 7"/>
          <p:cNvSpPr>
            <a:spLocks noGrp="1" noChangeArrowheads="1"/>
          </p:cNvSpPr>
          <p:nvPr>
            <p:ph type="dt" sz="half" idx="11"/>
          </p:nvPr>
        </p:nvSpPr>
        <p:spPr/>
        <p:txBody>
          <a:bodyPr/>
          <a:lstStyle>
            <a:lvl1pPr fontAlgn="auto">
              <a:spcBef>
                <a:spcPts val="0"/>
              </a:spcBef>
              <a:spcAft>
                <a:spcPts val="0"/>
              </a:spcAft>
              <a:defRPr/>
            </a:lvl1pPr>
          </a:lstStyle>
          <a:p>
            <a:pPr>
              <a:defRPr/>
            </a:pPr>
            <a:endParaRPr lang="en-US" altLang="ja-JP" dirty="0"/>
          </a:p>
        </p:txBody>
      </p:sp>
      <p:sp>
        <p:nvSpPr>
          <p:cNvPr id="8" name="Rectangle 8"/>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ltLang="ja-JP" dirty="0"/>
          </a:p>
        </p:txBody>
      </p:sp>
    </p:spTree>
    <p:extLst>
      <p:ext uri="{BB962C8B-B14F-4D97-AF65-F5344CB8AC3E}">
        <p14:creationId xmlns:p14="http://schemas.microsoft.com/office/powerpoint/2010/main" val="376499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ea typeface="ＭＳ Ｐゴシック" pitchFamily="50" charset="-128"/>
              </a:defRPr>
            </a:lvl1pPr>
          </a:lstStyle>
          <a:p>
            <a:pPr>
              <a:defRPr/>
            </a:pPr>
            <a:fld id="{F16EB67F-8A7C-44AF-B7FF-E391604E11B2}" type="slidenum">
              <a:rPr lang="en-US" altLang="ja-JP"/>
              <a:pPr>
                <a:defRPr/>
              </a:pPr>
              <a:t>‹#›</a:t>
            </a:fld>
            <a:endParaRPr lang="en-US" altLang="ja-JP" dirty="0"/>
          </a:p>
        </p:txBody>
      </p:sp>
      <p:sp>
        <p:nvSpPr>
          <p:cNvPr id="1031" name="Rectangle 7"/>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ea typeface="ＭＳ Ｐゴシック" pitchFamily="50" charset="-128"/>
              </a:defRPr>
            </a:lvl1pPr>
          </a:lstStyle>
          <a:p>
            <a:pPr>
              <a:defRPr/>
            </a:pPr>
            <a:endParaRPr lang="en-US" altLang="ja-JP" dirty="0"/>
          </a:p>
        </p:txBody>
      </p:sp>
      <p:sp>
        <p:nvSpPr>
          <p:cNvPr id="1032" name="Rectangle 8"/>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ea typeface="ＭＳ Ｐゴシック" pitchFamily="50" charset="-128"/>
              </a:defRPr>
            </a:lvl1pPr>
          </a:lstStyle>
          <a:p>
            <a:pPr>
              <a:defRPr/>
            </a:pPr>
            <a:endParaRPr lang="en-US" altLang="ja-JP" dirty="0"/>
          </a:p>
        </p:txBody>
      </p:sp>
      <p:sp>
        <p:nvSpPr>
          <p:cNvPr id="1029" name="Rectangle 9"/>
          <p:cNvSpPr>
            <a:spLocks noChangeArrowheads="1"/>
          </p:cNvSpPr>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A257C372-9E22-4DEB-AC88-4F75B94170FB}" type="slidenum">
              <a:rPr lang="en-US" altLang="ja-JP" sz="1400" smtClean="0">
                <a:solidFill>
                  <a:srgbClr val="000000"/>
                </a:solidFill>
              </a:rPr>
              <a:pPr algn="r" eaLnBrk="1" hangingPunct="1">
                <a:defRPr/>
              </a:pPr>
              <a:t>‹#›</a:t>
            </a:fld>
            <a:endParaRPr lang="en-US" altLang="ja-JP" sz="1400" dirty="0">
              <a:solidFill>
                <a:srgbClr val="000000"/>
              </a:solidFill>
            </a:endParaRPr>
          </a:p>
        </p:txBody>
      </p:sp>
      <p:grpSp>
        <p:nvGrpSpPr>
          <p:cNvPr id="2" name="Group 10"/>
          <p:cNvGrpSpPr>
            <a:grpSpLocks/>
          </p:cNvGrpSpPr>
          <p:nvPr/>
        </p:nvGrpSpPr>
        <p:grpSpPr bwMode="auto">
          <a:xfrm>
            <a:off x="0" y="0"/>
            <a:ext cx="9906000" cy="6858000"/>
            <a:chOff x="0" y="0"/>
            <a:chExt cx="5760" cy="4320"/>
          </a:xfrm>
        </p:grpSpPr>
        <p:sp>
          <p:nvSpPr>
            <p:cNvPr id="1034" name="Rectangle 11"/>
            <p:cNvSpPr>
              <a:spLocks noChangeArrowheads="1"/>
            </p:cNvSpPr>
            <p:nvPr/>
          </p:nvSpPr>
          <p:spPr bwMode="auto">
            <a:xfrm>
              <a:off x="0" y="0"/>
              <a:ext cx="5760" cy="35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ja-JP" sz="1800" dirty="0">
                <a:solidFill>
                  <a:srgbClr val="000000"/>
                </a:solidFill>
              </a:endParaRPr>
            </a:p>
          </p:txBody>
        </p:sp>
        <p:grpSp>
          <p:nvGrpSpPr>
            <p:cNvPr id="1035" name="Group 12"/>
            <p:cNvGrpSpPr>
              <a:grpSpLocks/>
            </p:cNvGrpSpPr>
            <p:nvPr/>
          </p:nvGrpSpPr>
          <p:grpSpPr bwMode="auto">
            <a:xfrm>
              <a:off x="0" y="3504"/>
              <a:ext cx="5760" cy="816"/>
              <a:chOff x="0" y="3504"/>
              <a:chExt cx="5760" cy="816"/>
            </a:xfrm>
          </p:grpSpPr>
          <p:sp>
            <p:nvSpPr>
              <p:cNvPr id="1036" name="Rectangle 13"/>
              <p:cNvSpPr>
                <a:spLocks noChangeArrowheads="1"/>
              </p:cNvSpPr>
              <p:nvPr/>
            </p:nvSpPr>
            <p:spPr bwMode="white">
              <a:xfrm>
                <a:off x="0" y="3504"/>
                <a:ext cx="5760" cy="336"/>
              </a:xfrm>
              <a:prstGeom prst="rect">
                <a:avLst/>
              </a:prstGeom>
              <a:gradFill rotWithShape="0">
                <a:gsLst>
                  <a:gs pos="0">
                    <a:schemeClr val="bg1"/>
                  </a:gs>
                  <a:gs pos="100000">
                    <a:srgbClr val="33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ja-JP" sz="1800" dirty="0">
                  <a:solidFill>
                    <a:srgbClr val="000000"/>
                  </a:solidFill>
                </a:endParaRPr>
              </a:p>
            </p:txBody>
          </p:sp>
          <p:sp>
            <p:nvSpPr>
              <p:cNvPr id="1037" name="Rectangle 14"/>
              <p:cNvSpPr>
                <a:spLocks noChangeArrowheads="1"/>
              </p:cNvSpPr>
              <p:nvPr/>
            </p:nvSpPr>
            <p:spPr bwMode="white">
              <a:xfrm>
                <a:off x="0" y="3840"/>
                <a:ext cx="5760" cy="480"/>
              </a:xfrm>
              <a:prstGeom prst="rect">
                <a:avLst/>
              </a:prstGeom>
              <a:gradFill rotWithShape="0">
                <a:gsLst>
                  <a:gs pos="0">
                    <a:srgbClr val="33CCFF"/>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ja-JP" sz="1800" dirty="0">
                  <a:solidFill>
                    <a:srgbClr val="000000"/>
                  </a:solidFill>
                </a:endParaRPr>
              </a:p>
            </p:txBody>
          </p:sp>
          <p:grpSp>
            <p:nvGrpSpPr>
              <p:cNvPr id="1038" name="Group 15"/>
              <p:cNvGrpSpPr>
                <a:grpSpLocks/>
              </p:cNvGrpSpPr>
              <p:nvPr/>
            </p:nvGrpSpPr>
            <p:grpSpPr bwMode="auto">
              <a:xfrm>
                <a:off x="4080" y="3622"/>
                <a:ext cx="1680" cy="698"/>
                <a:chOff x="4080" y="3622"/>
                <a:chExt cx="1680" cy="698"/>
              </a:xfrm>
            </p:grpSpPr>
            <p:sp>
              <p:nvSpPr>
                <p:cNvPr id="1039" name="Freeform 16"/>
                <p:cNvSpPr>
                  <a:spLocks/>
                </p:cNvSpPr>
                <p:nvPr/>
              </p:nvSpPr>
              <p:spPr bwMode="auto">
                <a:xfrm>
                  <a:off x="4094" y="3622"/>
                  <a:ext cx="1666" cy="698"/>
                </a:xfrm>
                <a:custGeom>
                  <a:avLst/>
                  <a:gdLst>
                    <a:gd name="T0" fmla="*/ 0 w 1666"/>
                    <a:gd name="T1" fmla="*/ 698 h 698"/>
                    <a:gd name="T2" fmla="*/ 458 w 1666"/>
                    <a:gd name="T3" fmla="*/ 436 h 698"/>
                    <a:gd name="T4" fmla="*/ 744 w 1666"/>
                    <a:gd name="T5" fmla="*/ 214 h 698"/>
                    <a:gd name="T6" fmla="*/ 910 w 1666"/>
                    <a:gd name="T7" fmla="*/ 46 h 698"/>
                    <a:gd name="T8" fmla="*/ 944 w 1666"/>
                    <a:gd name="T9" fmla="*/ 10 h 698"/>
                    <a:gd name="T10" fmla="*/ 974 w 1666"/>
                    <a:gd name="T11" fmla="*/ 0 h 698"/>
                    <a:gd name="T12" fmla="*/ 1008 w 1666"/>
                    <a:gd name="T13" fmla="*/ 2 h 698"/>
                    <a:gd name="T14" fmla="*/ 1038 w 1666"/>
                    <a:gd name="T15" fmla="*/ 15 h 698"/>
                    <a:gd name="T16" fmla="*/ 1110 w 1666"/>
                    <a:gd name="T17" fmla="*/ 164 h 698"/>
                    <a:gd name="T18" fmla="*/ 1214 w 1666"/>
                    <a:gd name="T19" fmla="*/ 292 h 698"/>
                    <a:gd name="T20" fmla="*/ 1480 w 1666"/>
                    <a:gd name="T21" fmla="*/ 482 h 698"/>
                    <a:gd name="T22" fmla="*/ 1666 w 1666"/>
                    <a:gd name="T23" fmla="*/ 600 h 698"/>
                    <a:gd name="T24" fmla="*/ 1666 w 1666"/>
                    <a:gd name="T25" fmla="*/ 698 h 698"/>
                    <a:gd name="T26" fmla="*/ 0 w 1666"/>
                    <a:gd name="T27" fmla="*/ 698 h 6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66" h="698">
                      <a:moveTo>
                        <a:pt x="0" y="698"/>
                      </a:moveTo>
                      <a:lnTo>
                        <a:pt x="458" y="436"/>
                      </a:lnTo>
                      <a:lnTo>
                        <a:pt x="744" y="214"/>
                      </a:lnTo>
                      <a:lnTo>
                        <a:pt x="910" y="46"/>
                      </a:lnTo>
                      <a:lnTo>
                        <a:pt x="944" y="10"/>
                      </a:lnTo>
                      <a:lnTo>
                        <a:pt x="974" y="0"/>
                      </a:lnTo>
                      <a:lnTo>
                        <a:pt x="1008" y="2"/>
                      </a:lnTo>
                      <a:lnTo>
                        <a:pt x="1038" y="15"/>
                      </a:lnTo>
                      <a:lnTo>
                        <a:pt x="1110" y="164"/>
                      </a:lnTo>
                      <a:lnTo>
                        <a:pt x="1214" y="292"/>
                      </a:lnTo>
                      <a:lnTo>
                        <a:pt x="1480" y="482"/>
                      </a:lnTo>
                      <a:lnTo>
                        <a:pt x="1666" y="600"/>
                      </a:lnTo>
                      <a:lnTo>
                        <a:pt x="1666" y="698"/>
                      </a:lnTo>
                      <a:lnTo>
                        <a:pt x="0" y="698"/>
                      </a:lnTo>
                      <a:close/>
                    </a:path>
                  </a:pathLst>
                </a:custGeom>
                <a:gradFill rotWithShape="0">
                  <a:gsLst>
                    <a:gs pos="0">
                      <a:srgbClr val="FFFFFF"/>
                    </a:gs>
                    <a:gs pos="50000">
                      <a:srgbClr val="BCA392"/>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800" dirty="0"/>
                </a:p>
              </p:txBody>
            </p:sp>
            <p:grpSp>
              <p:nvGrpSpPr>
                <p:cNvPr id="1040" name="Group 17"/>
                <p:cNvGrpSpPr>
                  <a:grpSpLocks/>
                </p:cNvGrpSpPr>
                <p:nvPr/>
              </p:nvGrpSpPr>
              <p:grpSpPr bwMode="auto">
                <a:xfrm>
                  <a:off x="4080" y="3643"/>
                  <a:ext cx="1680" cy="623"/>
                  <a:chOff x="4080" y="3643"/>
                  <a:chExt cx="1680" cy="623"/>
                </a:xfrm>
              </p:grpSpPr>
              <p:sp>
                <p:nvSpPr>
                  <p:cNvPr id="1041" name="Freeform 18"/>
                  <p:cNvSpPr>
                    <a:spLocks/>
                  </p:cNvSpPr>
                  <p:nvPr/>
                </p:nvSpPr>
                <p:spPr bwMode="auto">
                  <a:xfrm>
                    <a:off x="5138" y="3643"/>
                    <a:ext cx="622" cy="611"/>
                  </a:xfrm>
                  <a:custGeom>
                    <a:avLst/>
                    <a:gdLst>
                      <a:gd name="T0" fmla="*/ 134 w 622"/>
                      <a:gd name="T1" fmla="*/ 255 h 611"/>
                      <a:gd name="T2" fmla="*/ 224 w 622"/>
                      <a:gd name="T3" fmla="*/ 341 h 611"/>
                      <a:gd name="T4" fmla="*/ 322 w 622"/>
                      <a:gd name="T5" fmla="*/ 418 h 611"/>
                      <a:gd name="T6" fmla="*/ 328 w 622"/>
                      <a:gd name="T7" fmla="*/ 425 h 611"/>
                      <a:gd name="T8" fmla="*/ 335 w 622"/>
                      <a:gd name="T9" fmla="*/ 431 h 611"/>
                      <a:gd name="T10" fmla="*/ 349 w 622"/>
                      <a:gd name="T11" fmla="*/ 443 h 611"/>
                      <a:gd name="T12" fmla="*/ 399 w 622"/>
                      <a:gd name="T13" fmla="*/ 478 h 611"/>
                      <a:gd name="T14" fmla="*/ 562 w 622"/>
                      <a:gd name="T15" fmla="*/ 577 h 611"/>
                      <a:gd name="T16" fmla="*/ 598 w 622"/>
                      <a:gd name="T17" fmla="*/ 595 h 611"/>
                      <a:gd name="T18" fmla="*/ 622 w 622"/>
                      <a:gd name="T19" fmla="*/ 611 h 611"/>
                      <a:gd name="T20" fmla="*/ 622 w 622"/>
                      <a:gd name="T21" fmla="*/ 547 h 611"/>
                      <a:gd name="T22" fmla="*/ 590 w 622"/>
                      <a:gd name="T23" fmla="*/ 531 h 611"/>
                      <a:gd name="T24" fmla="*/ 501 w 622"/>
                      <a:gd name="T25" fmla="*/ 467 h 611"/>
                      <a:gd name="T26" fmla="*/ 477 w 622"/>
                      <a:gd name="T27" fmla="*/ 452 h 611"/>
                      <a:gd name="T28" fmla="*/ 464 w 622"/>
                      <a:gd name="T29" fmla="*/ 445 h 611"/>
                      <a:gd name="T30" fmla="*/ 458 w 622"/>
                      <a:gd name="T31" fmla="*/ 443 h 611"/>
                      <a:gd name="T32" fmla="*/ 452 w 622"/>
                      <a:gd name="T33" fmla="*/ 441 h 611"/>
                      <a:gd name="T34" fmla="*/ 214 w 622"/>
                      <a:gd name="T35" fmla="*/ 276 h 611"/>
                      <a:gd name="T36" fmla="*/ 115 w 622"/>
                      <a:gd name="T37" fmla="*/ 181 h 611"/>
                      <a:gd name="T38" fmla="*/ 69 w 622"/>
                      <a:gd name="T39" fmla="*/ 125 h 611"/>
                      <a:gd name="T40" fmla="*/ 30 w 622"/>
                      <a:gd name="T41" fmla="*/ 64 h 611"/>
                      <a:gd name="T42" fmla="*/ 9 w 622"/>
                      <a:gd name="T43" fmla="*/ 21 h 611"/>
                      <a:gd name="T44" fmla="*/ 3 w 622"/>
                      <a:gd name="T45" fmla="*/ 7 h 611"/>
                      <a:gd name="T46" fmla="*/ 2 w 622"/>
                      <a:gd name="T47" fmla="*/ 4 h 611"/>
                      <a:gd name="T48" fmla="*/ 1 w 622"/>
                      <a:gd name="T49" fmla="*/ 1 h 611"/>
                      <a:gd name="T50" fmla="*/ 1 w 622"/>
                      <a:gd name="T51" fmla="*/ 0 h 611"/>
                      <a:gd name="T52" fmla="*/ 0 w 622"/>
                      <a:gd name="T53" fmla="*/ 0 h 611"/>
                      <a:gd name="T54" fmla="*/ 0 w 622"/>
                      <a:gd name="T55" fmla="*/ 0 h 611"/>
                      <a:gd name="T56" fmla="*/ 0 w 622"/>
                      <a:gd name="T57" fmla="*/ 0 h 611"/>
                      <a:gd name="T58" fmla="*/ 0 w 622"/>
                      <a:gd name="T59" fmla="*/ 0 h 611"/>
                      <a:gd name="T60" fmla="*/ 0 w 622"/>
                      <a:gd name="T61" fmla="*/ 0 h 611"/>
                      <a:gd name="T62" fmla="*/ 0 w 622"/>
                      <a:gd name="T63" fmla="*/ 0 h 611"/>
                      <a:gd name="T64" fmla="*/ 0 w 622"/>
                      <a:gd name="T65" fmla="*/ 0 h 611"/>
                      <a:gd name="T66" fmla="*/ 0 w 622"/>
                      <a:gd name="T67" fmla="*/ 0 h 611"/>
                      <a:gd name="T68" fmla="*/ 0 w 622"/>
                      <a:gd name="T69" fmla="*/ 0 h 611"/>
                      <a:gd name="T70" fmla="*/ 0 w 622"/>
                      <a:gd name="T71" fmla="*/ 0 h 611"/>
                      <a:gd name="T72" fmla="*/ 0 w 622"/>
                      <a:gd name="T73" fmla="*/ 0 h 611"/>
                      <a:gd name="T74" fmla="*/ 0 w 622"/>
                      <a:gd name="T75" fmla="*/ 0 h 611"/>
                      <a:gd name="T76" fmla="*/ 0 w 622"/>
                      <a:gd name="T77" fmla="*/ 0 h 611"/>
                      <a:gd name="T78" fmla="*/ 0 w 622"/>
                      <a:gd name="T79" fmla="*/ 0 h 611"/>
                      <a:gd name="T80" fmla="*/ 0 w 622"/>
                      <a:gd name="T81" fmla="*/ 0 h 611"/>
                      <a:gd name="T82" fmla="*/ 0 w 622"/>
                      <a:gd name="T83" fmla="*/ 0 h 611"/>
                      <a:gd name="T84" fmla="*/ 0 w 622"/>
                      <a:gd name="T85" fmla="*/ 0 h 611"/>
                      <a:gd name="T86" fmla="*/ 0 w 622"/>
                      <a:gd name="T87" fmla="*/ 1 h 611"/>
                      <a:gd name="T88" fmla="*/ 0 w 622"/>
                      <a:gd name="T89" fmla="*/ 1 h 611"/>
                      <a:gd name="T90" fmla="*/ 1 w 622"/>
                      <a:gd name="T91" fmla="*/ 2 h 611"/>
                      <a:gd name="T92" fmla="*/ 1 w 622"/>
                      <a:gd name="T93" fmla="*/ 3 h 611"/>
                      <a:gd name="T94" fmla="*/ 5 w 622"/>
                      <a:gd name="T95" fmla="*/ 15 h 611"/>
                      <a:gd name="T96" fmla="*/ 23 w 622"/>
                      <a:gd name="T97" fmla="*/ 65 h 611"/>
                      <a:gd name="T98" fmla="*/ 52 w 622"/>
                      <a:gd name="T99" fmla="*/ 129 h 611"/>
                      <a:gd name="T100" fmla="*/ 87 w 622"/>
                      <a:gd name="T101" fmla="*/ 190 h 611"/>
                      <a:gd name="T102" fmla="*/ 109 w 622"/>
                      <a:gd name="T103" fmla="*/ 224 h 611"/>
                      <a:gd name="T104" fmla="*/ 134 w 622"/>
                      <a:gd name="T105" fmla="*/ 255 h 6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22" h="611">
                        <a:moveTo>
                          <a:pt x="134" y="255"/>
                        </a:moveTo>
                        <a:lnTo>
                          <a:pt x="224" y="341"/>
                        </a:lnTo>
                        <a:lnTo>
                          <a:pt x="322" y="418"/>
                        </a:lnTo>
                        <a:lnTo>
                          <a:pt x="328" y="425"/>
                        </a:lnTo>
                        <a:lnTo>
                          <a:pt x="335" y="431"/>
                        </a:lnTo>
                        <a:lnTo>
                          <a:pt x="349" y="443"/>
                        </a:lnTo>
                        <a:lnTo>
                          <a:pt x="399" y="478"/>
                        </a:lnTo>
                        <a:lnTo>
                          <a:pt x="562" y="577"/>
                        </a:lnTo>
                        <a:lnTo>
                          <a:pt x="598" y="595"/>
                        </a:lnTo>
                        <a:lnTo>
                          <a:pt x="622" y="611"/>
                        </a:lnTo>
                        <a:lnTo>
                          <a:pt x="622" y="547"/>
                        </a:lnTo>
                        <a:lnTo>
                          <a:pt x="590" y="531"/>
                        </a:lnTo>
                        <a:lnTo>
                          <a:pt x="501" y="467"/>
                        </a:lnTo>
                        <a:lnTo>
                          <a:pt x="477" y="452"/>
                        </a:lnTo>
                        <a:lnTo>
                          <a:pt x="464" y="445"/>
                        </a:lnTo>
                        <a:lnTo>
                          <a:pt x="458" y="443"/>
                        </a:lnTo>
                        <a:lnTo>
                          <a:pt x="452" y="441"/>
                        </a:lnTo>
                        <a:lnTo>
                          <a:pt x="214" y="276"/>
                        </a:lnTo>
                        <a:lnTo>
                          <a:pt x="115" y="181"/>
                        </a:lnTo>
                        <a:lnTo>
                          <a:pt x="69" y="125"/>
                        </a:lnTo>
                        <a:lnTo>
                          <a:pt x="30" y="64"/>
                        </a:lnTo>
                        <a:lnTo>
                          <a:pt x="9" y="21"/>
                        </a:lnTo>
                        <a:lnTo>
                          <a:pt x="3" y="7"/>
                        </a:lnTo>
                        <a:lnTo>
                          <a:pt x="2" y="4"/>
                        </a:lnTo>
                        <a:lnTo>
                          <a:pt x="1" y="1"/>
                        </a:lnTo>
                        <a:lnTo>
                          <a:pt x="1" y="0"/>
                        </a:lnTo>
                        <a:lnTo>
                          <a:pt x="0" y="0"/>
                        </a:lnTo>
                        <a:lnTo>
                          <a:pt x="0" y="1"/>
                        </a:lnTo>
                        <a:lnTo>
                          <a:pt x="1" y="2"/>
                        </a:lnTo>
                        <a:lnTo>
                          <a:pt x="1" y="3"/>
                        </a:lnTo>
                        <a:lnTo>
                          <a:pt x="5" y="15"/>
                        </a:lnTo>
                        <a:lnTo>
                          <a:pt x="23" y="65"/>
                        </a:lnTo>
                        <a:lnTo>
                          <a:pt x="52" y="129"/>
                        </a:lnTo>
                        <a:lnTo>
                          <a:pt x="87" y="190"/>
                        </a:lnTo>
                        <a:lnTo>
                          <a:pt x="109" y="224"/>
                        </a:lnTo>
                        <a:lnTo>
                          <a:pt x="134" y="255"/>
                        </a:lnTo>
                        <a:close/>
                      </a:path>
                    </a:pathLst>
                  </a:custGeom>
                  <a:gradFill rotWithShape="0">
                    <a:gsLst>
                      <a:gs pos="0">
                        <a:srgbClr val="6B5653"/>
                      </a:gs>
                      <a:gs pos="100000">
                        <a:srgbClr val="FFFFFF"/>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1800" dirty="0"/>
                  </a:p>
                </p:txBody>
              </p:sp>
              <p:sp>
                <p:nvSpPr>
                  <p:cNvPr id="1042" name="Freeform 19"/>
                  <p:cNvSpPr>
                    <a:spLocks/>
                  </p:cNvSpPr>
                  <p:nvPr/>
                </p:nvSpPr>
                <p:spPr bwMode="auto">
                  <a:xfrm>
                    <a:off x="4080" y="3675"/>
                    <a:ext cx="917" cy="591"/>
                  </a:xfrm>
                  <a:custGeom>
                    <a:avLst/>
                    <a:gdLst>
                      <a:gd name="T0" fmla="*/ 0 w 3410"/>
                      <a:gd name="T1" fmla="*/ 0 h 2056"/>
                      <a:gd name="T2" fmla="*/ 0 w 3410"/>
                      <a:gd name="T3" fmla="*/ 0 h 2056"/>
                      <a:gd name="T4" fmla="*/ 0 w 3410"/>
                      <a:gd name="T5" fmla="*/ 0 h 2056"/>
                      <a:gd name="T6" fmla="*/ 0 w 3410"/>
                      <a:gd name="T7" fmla="*/ 0 h 2056"/>
                      <a:gd name="T8" fmla="*/ 0 w 3410"/>
                      <a:gd name="T9" fmla="*/ 0 h 2056"/>
                      <a:gd name="T10" fmla="*/ 0 w 3410"/>
                      <a:gd name="T11" fmla="*/ 0 h 2056"/>
                      <a:gd name="T12" fmla="*/ 0 w 3410"/>
                      <a:gd name="T13" fmla="*/ 0 h 2056"/>
                      <a:gd name="T14" fmla="*/ 0 w 3410"/>
                      <a:gd name="T15" fmla="*/ 0 h 2056"/>
                      <a:gd name="T16" fmla="*/ 0 w 3410"/>
                      <a:gd name="T17" fmla="*/ 0 h 2056"/>
                      <a:gd name="T18" fmla="*/ 0 w 3410"/>
                      <a:gd name="T19" fmla="*/ 0 h 2056"/>
                      <a:gd name="T20" fmla="*/ 0 w 3410"/>
                      <a:gd name="T21" fmla="*/ 0 h 2056"/>
                      <a:gd name="T22" fmla="*/ 0 w 3410"/>
                      <a:gd name="T23" fmla="*/ 0 h 2056"/>
                      <a:gd name="T24" fmla="*/ 0 w 3410"/>
                      <a:gd name="T25" fmla="*/ 0 h 2056"/>
                      <a:gd name="T26" fmla="*/ 0 w 3410"/>
                      <a:gd name="T27" fmla="*/ 0 h 2056"/>
                      <a:gd name="T28" fmla="*/ 0 w 3410"/>
                      <a:gd name="T29" fmla="*/ 0 h 2056"/>
                      <a:gd name="T30" fmla="*/ 0 w 3410"/>
                      <a:gd name="T31" fmla="*/ 0 h 2056"/>
                      <a:gd name="T32" fmla="*/ 0 w 3410"/>
                      <a:gd name="T33" fmla="*/ 0 h 2056"/>
                      <a:gd name="T34" fmla="*/ 0 w 3410"/>
                      <a:gd name="T35" fmla="*/ 0 h 2056"/>
                      <a:gd name="T36" fmla="*/ 0 w 3410"/>
                      <a:gd name="T37" fmla="*/ 0 h 2056"/>
                      <a:gd name="T38" fmla="*/ 0 w 3410"/>
                      <a:gd name="T39" fmla="*/ 0 h 2056"/>
                      <a:gd name="T40" fmla="*/ 0 w 3410"/>
                      <a:gd name="T41" fmla="*/ 0 h 2056"/>
                      <a:gd name="T42" fmla="*/ 0 w 3410"/>
                      <a:gd name="T43" fmla="*/ 0 h 2056"/>
                      <a:gd name="T44" fmla="*/ 0 w 3410"/>
                      <a:gd name="T45" fmla="*/ 0 h 2056"/>
                      <a:gd name="T46" fmla="*/ 0 w 3410"/>
                      <a:gd name="T47" fmla="*/ 0 h 2056"/>
                      <a:gd name="T48" fmla="*/ 0 w 3410"/>
                      <a:gd name="T49" fmla="*/ 0 h 2056"/>
                      <a:gd name="T50" fmla="*/ 0 w 3410"/>
                      <a:gd name="T51" fmla="*/ 0 h 2056"/>
                      <a:gd name="T52" fmla="*/ 0 w 3410"/>
                      <a:gd name="T53" fmla="*/ 0 h 2056"/>
                      <a:gd name="T54" fmla="*/ 0 w 3410"/>
                      <a:gd name="T55" fmla="*/ 0 h 2056"/>
                      <a:gd name="T56" fmla="*/ 0 w 3410"/>
                      <a:gd name="T57" fmla="*/ 0 h 2056"/>
                      <a:gd name="T58" fmla="*/ 0 w 3410"/>
                      <a:gd name="T59" fmla="*/ 0 h 2056"/>
                      <a:gd name="T60" fmla="*/ 0 w 3410"/>
                      <a:gd name="T61" fmla="*/ 0 h 2056"/>
                      <a:gd name="T62" fmla="*/ 0 w 3410"/>
                      <a:gd name="T63" fmla="*/ 0 h 2056"/>
                      <a:gd name="T64" fmla="*/ 0 w 3410"/>
                      <a:gd name="T65" fmla="*/ 0 h 2056"/>
                      <a:gd name="T66" fmla="*/ 0 w 3410"/>
                      <a:gd name="T67" fmla="*/ 0 h 2056"/>
                      <a:gd name="T68" fmla="*/ 0 w 3410"/>
                      <a:gd name="T69" fmla="*/ 0 h 2056"/>
                      <a:gd name="T70" fmla="*/ 0 w 3410"/>
                      <a:gd name="T71" fmla="*/ 0 h 20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410" h="2056">
                        <a:moveTo>
                          <a:pt x="2643" y="605"/>
                        </a:moveTo>
                        <a:lnTo>
                          <a:pt x="1932" y="1087"/>
                        </a:lnTo>
                        <a:lnTo>
                          <a:pt x="1896" y="1099"/>
                        </a:lnTo>
                        <a:lnTo>
                          <a:pt x="1860" y="1115"/>
                        </a:lnTo>
                        <a:lnTo>
                          <a:pt x="1793" y="1151"/>
                        </a:lnTo>
                        <a:lnTo>
                          <a:pt x="1572" y="1272"/>
                        </a:lnTo>
                        <a:lnTo>
                          <a:pt x="912" y="1615"/>
                        </a:lnTo>
                        <a:lnTo>
                          <a:pt x="572" y="1700"/>
                        </a:lnTo>
                        <a:lnTo>
                          <a:pt x="240" y="1814"/>
                        </a:lnTo>
                        <a:lnTo>
                          <a:pt x="152" y="1853"/>
                        </a:lnTo>
                        <a:lnTo>
                          <a:pt x="113" y="1868"/>
                        </a:lnTo>
                        <a:lnTo>
                          <a:pt x="75" y="1884"/>
                        </a:lnTo>
                        <a:lnTo>
                          <a:pt x="58" y="1895"/>
                        </a:lnTo>
                        <a:lnTo>
                          <a:pt x="43" y="1907"/>
                        </a:lnTo>
                        <a:lnTo>
                          <a:pt x="36" y="1914"/>
                        </a:lnTo>
                        <a:lnTo>
                          <a:pt x="29" y="1922"/>
                        </a:lnTo>
                        <a:lnTo>
                          <a:pt x="23" y="1931"/>
                        </a:lnTo>
                        <a:lnTo>
                          <a:pt x="17" y="1942"/>
                        </a:lnTo>
                        <a:lnTo>
                          <a:pt x="8" y="1964"/>
                        </a:lnTo>
                        <a:lnTo>
                          <a:pt x="0" y="1988"/>
                        </a:lnTo>
                        <a:lnTo>
                          <a:pt x="18" y="2003"/>
                        </a:lnTo>
                        <a:lnTo>
                          <a:pt x="38" y="2016"/>
                        </a:lnTo>
                        <a:lnTo>
                          <a:pt x="59" y="2026"/>
                        </a:lnTo>
                        <a:lnTo>
                          <a:pt x="80" y="2034"/>
                        </a:lnTo>
                        <a:lnTo>
                          <a:pt x="125" y="2046"/>
                        </a:lnTo>
                        <a:lnTo>
                          <a:pt x="171" y="2051"/>
                        </a:lnTo>
                        <a:lnTo>
                          <a:pt x="213" y="2051"/>
                        </a:lnTo>
                        <a:lnTo>
                          <a:pt x="234" y="2053"/>
                        </a:lnTo>
                        <a:lnTo>
                          <a:pt x="255" y="2056"/>
                        </a:lnTo>
                        <a:lnTo>
                          <a:pt x="462" y="2031"/>
                        </a:lnTo>
                        <a:lnTo>
                          <a:pt x="665" y="1983"/>
                        </a:lnTo>
                        <a:lnTo>
                          <a:pt x="894" y="1901"/>
                        </a:lnTo>
                        <a:lnTo>
                          <a:pt x="1289" y="1725"/>
                        </a:lnTo>
                        <a:lnTo>
                          <a:pt x="1544" y="1584"/>
                        </a:lnTo>
                        <a:lnTo>
                          <a:pt x="1607" y="1545"/>
                        </a:lnTo>
                        <a:lnTo>
                          <a:pt x="1636" y="1522"/>
                        </a:lnTo>
                        <a:lnTo>
                          <a:pt x="1650" y="1509"/>
                        </a:lnTo>
                        <a:lnTo>
                          <a:pt x="1663" y="1497"/>
                        </a:lnTo>
                        <a:lnTo>
                          <a:pt x="2545" y="866"/>
                        </a:lnTo>
                        <a:lnTo>
                          <a:pt x="3052" y="423"/>
                        </a:lnTo>
                        <a:lnTo>
                          <a:pt x="3339" y="108"/>
                        </a:lnTo>
                        <a:lnTo>
                          <a:pt x="3398" y="27"/>
                        </a:lnTo>
                        <a:lnTo>
                          <a:pt x="3406" y="14"/>
                        </a:lnTo>
                        <a:lnTo>
                          <a:pt x="3408" y="9"/>
                        </a:lnTo>
                        <a:lnTo>
                          <a:pt x="3410" y="6"/>
                        </a:lnTo>
                        <a:lnTo>
                          <a:pt x="3410" y="5"/>
                        </a:lnTo>
                        <a:lnTo>
                          <a:pt x="3410" y="3"/>
                        </a:lnTo>
                        <a:lnTo>
                          <a:pt x="3410" y="2"/>
                        </a:lnTo>
                        <a:lnTo>
                          <a:pt x="3410" y="1"/>
                        </a:lnTo>
                        <a:lnTo>
                          <a:pt x="3410" y="0"/>
                        </a:lnTo>
                        <a:lnTo>
                          <a:pt x="3409" y="0"/>
                        </a:lnTo>
                        <a:lnTo>
                          <a:pt x="3408" y="0"/>
                        </a:lnTo>
                        <a:lnTo>
                          <a:pt x="3407" y="0"/>
                        </a:lnTo>
                        <a:lnTo>
                          <a:pt x="3406" y="1"/>
                        </a:lnTo>
                        <a:lnTo>
                          <a:pt x="3404" y="1"/>
                        </a:lnTo>
                        <a:lnTo>
                          <a:pt x="3401" y="3"/>
                        </a:lnTo>
                        <a:lnTo>
                          <a:pt x="3394" y="10"/>
                        </a:lnTo>
                        <a:lnTo>
                          <a:pt x="3349" y="48"/>
                        </a:lnTo>
                        <a:lnTo>
                          <a:pt x="3154" y="217"/>
                        </a:lnTo>
                        <a:lnTo>
                          <a:pt x="2643" y="605"/>
                        </a:lnTo>
                        <a:close/>
                      </a:path>
                    </a:pathLst>
                  </a:custGeom>
                  <a:gradFill rotWithShape="0">
                    <a:gsLst>
                      <a:gs pos="0">
                        <a:srgbClr val="FFFFFF"/>
                      </a:gs>
                      <a:gs pos="100000">
                        <a:srgbClr val="6B5653"/>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sz="1800" dirty="0"/>
                  </a:p>
                </p:txBody>
              </p:sp>
            </p:grpSp>
          </p:grpSp>
        </p:grpSp>
      </p:grpSp>
      <p:sp>
        <p:nvSpPr>
          <p:cNvPr id="3" name="Rectangle 22"/>
          <p:cNvSpPr>
            <a:spLocks noChangeArrowheads="1"/>
          </p:cNvSpPr>
          <p:nvPr/>
        </p:nvSpPr>
        <p:spPr bwMode="auto">
          <a:xfrm>
            <a:off x="7900723" y="6518276"/>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kumimoji="0" lang="en-US" altLang="ja-JP" sz="1400" dirty="0">
                <a:solidFill>
                  <a:srgbClr val="000000"/>
                </a:solidFill>
                <a:latin typeface="HGP創英角ｺﾞｼｯｸUB" pitchFamily="50" charset="-128"/>
                <a:ea typeface="HGP創英角ｺﾞｼｯｸUB" pitchFamily="50" charset="-128"/>
              </a:rPr>
              <a:t>S</a:t>
            </a:r>
            <a:fld id="{FEF1C168-DD94-4229-8C62-1633806732AB}" type="slidenum">
              <a:rPr kumimoji="0" lang="en-US" altLang="ja-JP" sz="1400" smtClean="0">
                <a:solidFill>
                  <a:srgbClr val="000000"/>
                </a:solidFill>
                <a:latin typeface="HGP創英角ｺﾞｼｯｸUB" pitchFamily="50" charset="-128"/>
                <a:ea typeface="HGP創英角ｺﾞｼｯｸUB" pitchFamily="50" charset="-128"/>
              </a:rPr>
              <a:pPr algn="r" eaLnBrk="1" hangingPunct="1">
                <a:defRPr/>
              </a:pPr>
              <a:t>‹#›</a:t>
            </a:fld>
            <a:endParaRPr kumimoji="0" lang="en-US" altLang="ja-JP" sz="1400" dirty="0">
              <a:solidFill>
                <a:srgbClr val="000000"/>
              </a:solidFill>
              <a:latin typeface="HGP創英角ｺﾞｼｯｸUB" pitchFamily="50" charset="-128"/>
              <a:ea typeface="HGP創英角ｺﾞｼｯｸUB" pitchFamily="50" charset="-128"/>
            </a:endParaRPr>
          </a:p>
        </p:txBody>
      </p:sp>
      <p:sp>
        <p:nvSpPr>
          <p:cNvPr id="1033" name="Rectangle 24"/>
          <p:cNvSpPr>
            <a:spLocks noChangeArrowheads="1"/>
          </p:cNvSpPr>
          <p:nvPr/>
        </p:nvSpPr>
        <p:spPr bwMode="gray">
          <a:xfrm>
            <a:off x="576132" y="765175"/>
            <a:ext cx="8911960" cy="31750"/>
          </a:xfrm>
          <a:prstGeom prst="rect">
            <a:avLst/>
          </a:prstGeom>
          <a:gradFill rotWithShape="1">
            <a:gsLst>
              <a:gs pos="0">
                <a:srgbClr val="185E76"/>
              </a:gs>
              <a:gs pos="100000">
                <a:srgbClr val="33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endParaRPr lang="ja-JP" altLang="ja-JP" sz="2400" dirty="0">
              <a:solidFill>
                <a:srgbClr val="000000"/>
              </a:solidFill>
              <a:latin typeface="Tahoma" pitchFamily="34" charset="0"/>
            </a:endParaRPr>
          </a:p>
        </p:txBody>
      </p:sp>
      <p:pic>
        <p:nvPicPr>
          <p:cNvPr id="19" name="図 1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473413" y="157281"/>
            <a:ext cx="1121089" cy="444804"/>
          </a:xfrm>
          <a:prstGeom prst="rect">
            <a:avLst/>
          </a:prstGeom>
        </p:spPr>
      </p:pic>
    </p:spTree>
    <p:extLst>
      <p:ext uri="{BB962C8B-B14F-4D97-AF65-F5344CB8AC3E}">
        <p14:creationId xmlns:p14="http://schemas.microsoft.com/office/powerpoint/2010/main" val="878015327"/>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txStyles>
    <p:titleStyle>
      <a:lvl1pPr algn="ctr" rtl="0" eaLnBrk="0" fontAlgn="base" hangingPunct="0">
        <a:spcBef>
          <a:spcPct val="0"/>
        </a:spcBef>
        <a:spcAft>
          <a:spcPct val="0"/>
        </a:spcAft>
        <a:defRPr kumimoji="1" sz="4400">
          <a:solidFill>
            <a:schemeClr val="tx2"/>
          </a:solidFill>
          <a:latin typeface="+mj-lt"/>
          <a:ea typeface="ＭＳ Ｐゴシック" pitchFamily="50" charset="-128"/>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a:spLocks noGrp="1"/>
          </p:cNvSpPr>
          <p:nvPr>
            <p:ph type="ctrTitle"/>
          </p:nvPr>
        </p:nvSpPr>
        <p:spPr>
          <a:xfrm>
            <a:off x="776536" y="-32115"/>
            <a:ext cx="5040560" cy="796819"/>
          </a:xfrm>
        </p:spPr>
        <p:txBody>
          <a:bodyPr/>
          <a:lstStyle/>
          <a:p>
            <a:pPr algn="l" fontAlgn="ctr">
              <a:lnSpc>
                <a:spcPct val="120000"/>
              </a:lnSpc>
            </a:pPr>
            <a:r>
              <a:rPr lang="ja-JP" altLang="en-US" sz="3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国際標準化　</a:t>
            </a:r>
            <a:r>
              <a:rPr lang="en-US" altLang="ja-JP" sz="3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NP</a:t>
            </a:r>
            <a:r>
              <a:rPr lang="ja-JP" altLang="en-US" sz="3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a:t>
            </a:r>
            <a:endParaRPr lang="en-US" altLang="ja-JP" sz="3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タイトル 2"/>
          <p:cNvSpPr txBox="1">
            <a:spLocks/>
          </p:cNvSpPr>
          <p:nvPr/>
        </p:nvSpPr>
        <p:spPr>
          <a:xfrm>
            <a:off x="796357" y="1412776"/>
            <a:ext cx="8784976" cy="3240360"/>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ＭＳ Ｐゴシック" pitchFamily="50" charset="-128"/>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defTabSz="914400"/>
            <a:r>
              <a:rPr lang="ja-JP" altLang="en-US" sz="2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規格名称：</a:t>
            </a:r>
            <a:r>
              <a:rPr lang="en-US" altLang="ja-JP"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ITS— Remote assist system for LSAD equipped vehicle –  performance requirements &amp; test procedures</a:t>
            </a:r>
          </a:p>
          <a:p>
            <a:pPr algn="l" defTabSz="914400"/>
            <a:endParaRPr lang="en-US" altLang="ja-JP" sz="2800" b="1" dirty="0">
              <a:solidFill>
                <a:srgbClr val="000000"/>
              </a:solidFill>
              <a:latin typeface="Meiryo UI" panose="020B0604030504040204" pitchFamily="50" charset="-128"/>
              <a:ea typeface="Meiryo UI" panose="020B0604030504040204" pitchFamily="50" charset="-128"/>
            </a:endParaRPr>
          </a:p>
          <a:p>
            <a:pPr algn="l" defTabSz="914400"/>
            <a:r>
              <a:rPr lang="ja-JP" altLang="en-US" sz="2800" b="1" dirty="0">
                <a:solidFill>
                  <a:srgbClr val="000000"/>
                </a:solidFill>
                <a:latin typeface="Meiryo UI" panose="020B0604030504040204" pitchFamily="50" charset="-128"/>
                <a:ea typeface="Meiryo UI" panose="020B0604030504040204" pitchFamily="50" charset="-128"/>
              </a:rPr>
              <a:t>審議団体：自動車技術会</a:t>
            </a:r>
            <a:r>
              <a:rPr lang="ja-JP" altLang="en-US" sz="2000" dirty="0">
                <a:solidFill>
                  <a:srgbClr val="000000"/>
                </a:solidFill>
                <a:latin typeface="Meiryo UI" panose="020B0604030504040204" pitchFamily="50" charset="-128"/>
                <a:ea typeface="Meiryo UI" panose="020B0604030504040204" pitchFamily="50" charset="-128"/>
              </a:rPr>
              <a:t>（走行制御分科会）</a:t>
            </a:r>
            <a:endParaRPr lang="en-US" altLang="ja-JP" sz="2000" dirty="0">
              <a:solidFill>
                <a:srgbClr val="000000"/>
              </a:solidFill>
              <a:latin typeface="Meiryo UI" panose="020B0604030504040204" pitchFamily="50" charset="-128"/>
              <a:ea typeface="Meiryo UI" panose="020B0604030504040204" pitchFamily="50" charset="-128"/>
            </a:endParaRPr>
          </a:p>
          <a:p>
            <a:pPr algn="l" defTabSz="914400"/>
            <a:endParaRPr lang="en-US" altLang="ja-JP" sz="2000" dirty="0">
              <a:solidFill>
                <a:srgbClr val="000000"/>
              </a:solidFill>
              <a:latin typeface="Meiryo UI" panose="020B0604030504040204" pitchFamily="50" charset="-128"/>
              <a:ea typeface="Meiryo UI" panose="020B0604030504040204" pitchFamily="50" charset="-128"/>
            </a:endParaRPr>
          </a:p>
          <a:p>
            <a:pPr algn="l" defTabSz="914400"/>
            <a:endParaRPr lang="en-US" altLang="ja-JP" sz="2000" dirty="0">
              <a:solidFill>
                <a:srgbClr val="000000"/>
              </a:solidFill>
              <a:latin typeface="Meiryo UI" panose="020B0604030504040204" pitchFamily="50" charset="-128"/>
              <a:ea typeface="Meiryo UI" panose="020B0604030504040204" pitchFamily="50" charset="-128"/>
            </a:endParaRPr>
          </a:p>
          <a:p>
            <a:pPr algn="l" defTabSz="914400"/>
            <a:endParaRPr lang="en-US" altLang="ja-JP" sz="2000" dirty="0">
              <a:solidFill>
                <a:srgbClr val="000000"/>
              </a:solidFill>
              <a:latin typeface="Meiryo UI" panose="020B0604030504040204" pitchFamily="50" charset="-128"/>
              <a:ea typeface="Meiryo UI" panose="020B0604030504040204" pitchFamily="50" charset="-128"/>
            </a:endParaRPr>
          </a:p>
          <a:p>
            <a:pPr algn="l" defTabSz="914400">
              <a:spcBef>
                <a:spcPts val="1200"/>
              </a:spcBef>
            </a:pPr>
            <a:r>
              <a:rPr lang="ja-JP" altLang="en-US" sz="2800" b="1" dirty="0">
                <a:solidFill>
                  <a:srgbClr val="000000"/>
                </a:solidFill>
                <a:latin typeface="Meiryo UI" panose="020B0604030504040204" pitchFamily="50" charset="-128"/>
                <a:ea typeface="Meiryo UI" panose="020B0604030504040204" pitchFamily="50" charset="-128"/>
              </a:rPr>
              <a:t>自工会担当：？？？部会</a:t>
            </a:r>
            <a:r>
              <a:rPr lang="ja-JP" altLang="en-US" sz="20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（？？？分科会）</a:t>
            </a:r>
            <a:endParaRPr lang="en-US" altLang="ja-JP" sz="20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l" defTabSz="914400">
              <a:spcBef>
                <a:spcPts val="1200"/>
              </a:spcBef>
            </a:pPr>
            <a:endParaRPr lang="en-US" altLang="ja-JP" sz="20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l" defTabSz="914400"/>
            <a:endParaRPr lang="ja-JP" altLang="en-US" sz="2800" b="1" dirty="0">
              <a:solidFill>
                <a:srgbClr val="000000"/>
              </a:solidFill>
              <a:latin typeface="Meiryo UI" panose="020B0604030504040204" pitchFamily="50" charset="-128"/>
              <a:ea typeface="Meiryo UI" panose="020B0604030504040204" pitchFamily="50" charset="-128"/>
            </a:endParaRPr>
          </a:p>
          <a:p>
            <a:pPr algn="l" defTabSz="914400"/>
            <a:endParaRPr lang="ja-JP" altLang="en-US" sz="2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579252" y="5013176"/>
            <a:ext cx="2942537" cy="923330"/>
          </a:xfrm>
          <a:prstGeom prst="rect">
            <a:avLst/>
          </a:prstGeom>
          <a:noFill/>
          <a:effectLst>
            <a:outerShdw blurRad="50800" dist="38100" dir="2700000" algn="tl" rotWithShape="0">
              <a:prstClr val="black">
                <a:alpha val="40000"/>
              </a:prstClr>
            </a:outerShdw>
          </a:effectLst>
        </p:spPr>
        <p:txBody>
          <a:bodyPr wrap="none" rtlCol="0">
            <a:spAutoFit/>
          </a:bodyPr>
          <a:lstStyle/>
          <a:p>
            <a:pPr defTabSz="914400" fontAlgn="base">
              <a:spcBef>
                <a:spcPct val="0"/>
              </a:spcBef>
              <a:spcAft>
                <a:spcPct val="0"/>
              </a:spcAft>
            </a:pPr>
            <a:r>
              <a:rPr kumimoji="1" lang="en-US" altLang="ja-JP"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JAMA</a:t>
            </a:r>
            <a:r>
              <a:rPr kumimoji="1" lang="ja-JP" altLang="en-US"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重点プロジェクト？？？</a:t>
            </a:r>
            <a:endParaRPr kumimoji="1" lang="en-US" altLang="ja-JP"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領域：？？？</a:t>
            </a:r>
            <a:endParaRPr kumimoji="1"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テーマ：？？？</a:t>
            </a:r>
          </a:p>
        </p:txBody>
      </p:sp>
      <p:sp>
        <p:nvSpPr>
          <p:cNvPr id="5" name="テキスト ボックス 4"/>
          <p:cNvSpPr txBox="1"/>
          <p:nvPr/>
        </p:nvSpPr>
        <p:spPr>
          <a:xfrm>
            <a:off x="1208584" y="3574758"/>
            <a:ext cx="7901522" cy="646331"/>
          </a:xfrm>
          <a:prstGeom prst="rect">
            <a:avLst/>
          </a:prstGeom>
          <a:noFill/>
          <a:effectLst>
            <a:outerShdw blurRad="50800" dist="38100" dir="2700000" algn="tl" rotWithShape="0">
              <a:prstClr val="black">
                <a:alpha val="40000"/>
              </a:prstClr>
            </a:outerShdw>
          </a:effectLst>
        </p:spPr>
        <p:txBody>
          <a:bodyPr wrap="none" rtlCol="0">
            <a:spAutoFit/>
          </a:bodyPr>
          <a:lstStyle/>
          <a:p>
            <a:pPr defTabSz="914400" fontAlgn="base">
              <a:spcBef>
                <a:spcPct val="0"/>
              </a:spcBef>
              <a:spcAft>
                <a:spcPct val="0"/>
              </a:spcAft>
            </a:pPr>
            <a:r>
              <a:rPr kumimoji="1" lang="ja-JP" altLang="en-US"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令和３年度　省エネルギー等に関する国際標準の獲得・普及促進事業（経産省）</a:t>
            </a:r>
          </a:p>
          <a:p>
            <a:pPr defTabSz="914400" fontAlgn="base">
              <a:spcBef>
                <a:spcPct val="0"/>
              </a:spcBef>
              <a:spcAft>
                <a:spcPct val="0"/>
              </a:spcAft>
            </a:pPr>
            <a:r>
              <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スマートモビリティシステムに関する国際標準化及び普及基盤構築</a:t>
            </a:r>
          </a:p>
        </p:txBody>
      </p:sp>
      <p:sp>
        <p:nvSpPr>
          <p:cNvPr id="6" name="テキスト ボックス 5">
            <a:extLst>
              <a:ext uri="{FF2B5EF4-FFF2-40B4-BE49-F238E27FC236}">
                <a16:creationId xmlns:a16="http://schemas.microsoft.com/office/drawing/2014/main" id="{75CFECDA-8305-46A7-BAC1-14046652BE0D}"/>
              </a:ext>
            </a:extLst>
          </p:cNvPr>
          <p:cNvSpPr txBox="1"/>
          <p:nvPr/>
        </p:nvSpPr>
        <p:spPr>
          <a:xfrm>
            <a:off x="6393160" y="778917"/>
            <a:ext cx="2958765" cy="646331"/>
          </a:xfrm>
          <a:prstGeom prst="rect">
            <a:avLst/>
          </a:prstGeom>
          <a:solidFill>
            <a:srgbClr val="FFFF00"/>
          </a:solidFill>
          <a:ln>
            <a:solidFill>
              <a:schemeClr val="tx1"/>
            </a:solidFill>
          </a:ln>
        </p:spPr>
        <p:txBody>
          <a:bodyPr wrap="square" rtlCol="0">
            <a:spAutoFit/>
          </a:bodyPr>
          <a:lstStyle/>
          <a:p>
            <a:pPr algn="ctr" defTabSz="914400" fontAlgn="base">
              <a:spcBef>
                <a:spcPct val="0"/>
              </a:spcBef>
              <a:spcAft>
                <a:spcPct val="0"/>
              </a:spcAft>
            </a:pPr>
            <a:r>
              <a:rPr kumimoji="1" lang="ja-JP" altLang="en-US" b="1" dirty="0" smtClean="0">
                <a:solidFill>
                  <a:srgbClr val="000000"/>
                </a:solidFill>
                <a:latin typeface="Meiryo UI" panose="020B0604030504040204" pitchFamily="50" charset="-128"/>
                <a:ea typeface="Meiryo UI" panose="020B0604030504040204" pitchFamily="50" charset="-128"/>
              </a:rPr>
              <a:t>記入例を記載してあります。適宜編集してください。</a:t>
            </a:r>
            <a:endParaRPr kumimoji="1" lang="ja-JP" altLang="en-US" b="1" dirty="0">
              <a:solidFill>
                <a:srgbClr val="00000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75CFECDA-8305-46A7-BAC1-14046652BE0D}"/>
              </a:ext>
            </a:extLst>
          </p:cNvPr>
          <p:cNvSpPr txBox="1"/>
          <p:nvPr/>
        </p:nvSpPr>
        <p:spPr>
          <a:xfrm>
            <a:off x="6858181" y="4186825"/>
            <a:ext cx="2958765" cy="646331"/>
          </a:xfrm>
          <a:prstGeom prst="rect">
            <a:avLst/>
          </a:prstGeom>
          <a:solidFill>
            <a:srgbClr val="FFFF00"/>
          </a:solidFill>
          <a:ln>
            <a:solidFill>
              <a:schemeClr val="tx1"/>
            </a:solidFill>
          </a:ln>
        </p:spPr>
        <p:txBody>
          <a:bodyPr wrap="square" rtlCol="0">
            <a:spAutoFit/>
          </a:bodyPr>
          <a:lstStyle/>
          <a:p>
            <a:pPr algn="ctr" defTabSz="914400" fontAlgn="base">
              <a:spcBef>
                <a:spcPct val="0"/>
              </a:spcBef>
              <a:spcAft>
                <a:spcPct val="0"/>
              </a:spcAft>
            </a:pPr>
            <a:r>
              <a:rPr kumimoji="1" lang="ja-JP" altLang="en-US" b="1" dirty="0" smtClean="0">
                <a:solidFill>
                  <a:srgbClr val="000000"/>
                </a:solidFill>
                <a:latin typeface="Meiryo UI" panose="020B0604030504040204" pitchFamily="50" charset="-128"/>
                <a:ea typeface="Meiryo UI" panose="020B0604030504040204" pitchFamily="50" charset="-128"/>
              </a:rPr>
              <a:t>経産省受託の場合は、受託案件名を記載してください。</a:t>
            </a:r>
            <a:endParaRPr kumimoji="1" lang="ja-JP" altLang="en-US" b="1"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6215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60512" y="219200"/>
            <a:ext cx="8964488" cy="1049561"/>
          </a:xfrm>
          <a:solidFill>
            <a:schemeClr val="bg1"/>
          </a:solidFill>
        </p:spPr>
        <p:txBody>
          <a:bodyPr/>
          <a:lstStyle/>
          <a:p>
            <a:pPr algn="l"/>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規格名称：</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ITS— Remote assist system for LSAD</a:t>
            </a:r>
            <a:br>
              <a:rPr lang="en-US" altLang="ja-JP" sz="1800" b="1" dirty="0">
                <a:latin typeface="Meiryo UI" panose="020B0604030504040204" pitchFamily="50" charset="-128"/>
                <a:ea typeface="Meiryo UI" panose="020B0604030504040204" pitchFamily="50" charset="-128"/>
                <a:cs typeface="Meiryo UI" panose="020B0604030504040204" pitchFamily="50" charset="-128"/>
              </a:rPr>
            </a:b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 equipped vehicle –  performance requirements &amp; test procedures</a:t>
            </a:r>
            <a:br>
              <a:rPr lang="en-US" altLang="ja-JP" sz="1800" b="1" dirty="0">
                <a:latin typeface="Meiryo UI" panose="020B0604030504040204" pitchFamily="50" charset="-128"/>
                <a:ea typeface="Meiryo UI" panose="020B0604030504040204" pitchFamily="50" charset="-128"/>
                <a:cs typeface="Meiryo UI" panose="020B0604030504040204" pitchFamily="50" charset="-128"/>
              </a:rPr>
            </a:b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Group 121"/>
          <p:cNvGraphicFramePr>
            <a:graphicFrameLocks noGrp="1"/>
          </p:cNvGraphicFramePr>
          <p:nvPr/>
        </p:nvGraphicFramePr>
        <p:xfrm>
          <a:off x="6665808" y="46206"/>
          <a:ext cx="2823696" cy="332656"/>
        </p:xfrm>
        <a:graphic>
          <a:graphicData uri="http://schemas.openxmlformats.org/drawingml/2006/table">
            <a:tbl>
              <a:tblPr/>
              <a:tblGrid>
                <a:gridCol w="1369543">
                  <a:extLst>
                    <a:ext uri="{9D8B030D-6E8A-4147-A177-3AD203B41FA5}">
                      <a16:colId xmlns:a16="http://schemas.microsoft.com/office/drawing/2014/main" val="20000"/>
                    </a:ext>
                  </a:extLst>
                </a:gridCol>
                <a:gridCol w="1454153">
                  <a:extLst>
                    <a:ext uri="{9D8B030D-6E8A-4147-A177-3AD203B41FA5}">
                      <a16:colId xmlns:a16="http://schemas.microsoft.com/office/drawing/2014/main" val="20001"/>
                    </a:ext>
                  </a:extLst>
                </a:gridCol>
              </a:tblGrid>
              <a:tr h="332656">
                <a:tc>
                  <a:txBody>
                    <a:bodyPr/>
                    <a:lstStyle>
                      <a:lvl1pPr>
                        <a:spcBef>
                          <a:spcPct val="20000"/>
                        </a:spcBef>
                        <a:defRPr kumimoji="1" sz="2800">
                          <a:solidFill>
                            <a:schemeClr val="tx1"/>
                          </a:solidFill>
                          <a:latin typeface="Arial" charset="0"/>
                          <a:ea typeface="ＭＳ Ｐゴシック" pitchFamily="50" charset="-128"/>
                        </a:defRPr>
                      </a:lvl1pPr>
                      <a:lvl2pPr>
                        <a:spcBef>
                          <a:spcPct val="20000"/>
                        </a:spcBef>
                        <a:defRPr kumimoji="1" sz="2400">
                          <a:solidFill>
                            <a:schemeClr val="tx1"/>
                          </a:solidFill>
                          <a:latin typeface="Arial" charset="0"/>
                          <a:ea typeface="ＭＳ Ｐゴシック" pitchFamily="50" charset="-128"/>
                        </a:defRPr>
                      </a:lvl2pPr>
                      <a:lvl3pPr>
                        <a:spcBef>
                          <a:spcPct val="20000"/>
                        </a:spcBef>
                        <a:defRPr kumimoji="1" sz="2000">
                          <a:solidFill>
                            <a:schemeClr val="tx1"/>
                          </a:solidFill>
                          <a:latin typeface="Arial" charset="0"/>
                          <a:ea typeface="ＭＳ Ｐゴシック" pitchFamily="50" charset="-128"/>
                        </a:defRPr>
                      </a:lvl3pPr>
                      <a:lvl4pPr>
                        <a:spcBef>
                          <a:spcPct val="20000"/>
                        </a:spcBef>
                        <a:defRPr kumimoji="1">
                          <a:solidFill>
                            <a:schemeClr val="tx1"/>
                          </a:solidFill>
                          <a:latin typeface="Arial" charset="0"/>
                          <a:ea typeface="ＭＳ Ｐゴシック" pitchFamily="50" charset="-128"/>
                        </a:defRPr>
                      </a:lvl4pPr>
                      <a:lvl5pPr>
                        <a:spcBef>
                          <a:spcPct val="20000"/>
                        </a:spcBef>
                        <a:defRPr kumimoji="1">
                          <a:solidFill>
                            <a:schemeClr val="tx1"/>
                          </a:solidFill>
                          <a:latin typeface="Arial" charset="0"/>
                          <a:ea typeface="ＭＳ Ｐゴシック" pitchFamily="50" charset="-128"/>
                        </a:defRPr>
                      </a:lvl5pPr>
                      <a:lvl6pPr fontAlgn="base">
                        <a:spcBef>
                          <a:spcPct val="20000"/>
                        </a:spcBef>
                        <a:spcAft>
                          <a:spcPct val="0"/>
                        </a:spcAft>
                        <a:defRPr kumimoji="1">
                          <a:solidFill>
                            <a:schemeClr val="tx1"/>
                          </a:solidFill>
                          <a:latin typeface="Arial" charset="0"/>
                          <a:ea typeface="ＭＳ Ｐゴシック" pitchFamily="50" charset="-128"/>
                        </a:defRPr>
                      </a:lvl6pPr>
                      <a:lvl7pPr fontAlgn="base">
                        <a:spcBef>
                          <a:spcPct val="20000"/>
                        </a:spcBef>
                        <a:spcAft>
                          <a:spcPct val="0"/>
                        </a:spcAft>
                        <a:defRPr kumimoji="1">
                          <a:solidFill>
                            <a:schemeClr val="tx1"/>
                          </a:solidFill>
                          <a:latin typeface="Arial" charset="0"/>
                          <a:ea typeface="ＭＳ Ｐゴシック" pitchFamily="50" charset="-128"/>
                        </a:defRPr>
                      </a:lvl7pPr>
                      <a:lvl8pPr fontAlgn="base">
                        <a:spcBef>
                          <a:spcPct val="20000"/>
                        </a:spcBef>
                        <a:spcAft>
                          <a:spcPct val="0"/>
                        </a:spcAft>
                        <a:defRPr kumimoji="1">
                          <a:solidFill>
                            <a:schemeClr val="tx1"/>
                          </a:solidFill>
                          <a:latin typeface="Arial" charset="0"/>
                          <a:ea typeface="ＭＳ Ｐゴシック" pitchFamily="50" charset="-128"/>
                        </a:defRPr>
                      </a:lvl8pPr>
                      <a:lvl9pPr fontAlgn="base">
                        <a:spcBef>
                          <a:spcPct val="2000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検討会</a:t>
                      </a:r>
                      <a:r>
                        <a:rPr kumimoji="1" lang="en-US" altLang="ja-JP" sz="1400" b="0" i="0" u="none" strike="noStrike" cap="none" normalizeH="0" baseline="0" dirty="0">
                          <a:ln>
                            <a:noFill/>
                          </a:ln>
                          <a:solidFill>
                            <a:schemeClr val="tx1"/>
                          </a:solidFill>
                          <a:effectLst/>
                          <a:latin typeface="Arial" charset="0"/>
                          <a:ea typeface="HGS創英角ｺﾞｼｯｸUB" pitchFamily="50" charset="-128"/>
                        </a:rPr>
                        <a:t>/</a:t>
                      </a: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部会名</a:t>
                      </a:r>
                    </a:p>
                  </a:txBody>
                  <a:tcPr marT="45404" marB="454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charset="0"/>
                          <a:ea typeface="ＭＳ Ｐゴシック" pitchFamily="50" charset="-128"/>
                        </a:defRPr>
                      </a:lvl1pPr>
                      <a:lvl2pPr>
                        <a:spcBef>
                          <a:spcPct val="20000"/>
                        </a:spcBef>
                        <a:defRPr kumimoji="1" sz="2400">
                          <a:solidFill>
                            <a:schemeClr val="tx1"/>
                          </a:solidFill>
                          <a:latin typeface="Arial" charset="0"/>
                          <a:ea typeface="ＭＳ Ｐゴシック" pitchFamily="50" charset="-128"/>
                        </a:defRPr>
                      </a:lvl2pPr>
                      <a:lvl3pPr>
                        <a:spcBef>
                          <a:spcPct val="20000"/>
                        </a:spcBef>
                        <a:defRPr kumimoji="1" sz="2000">
                          <a:solidFill>
                            <a:schemeClr val="tx1"/>
                          </a:solidFill>
                          <a:latin typeface="Arial" charset="0"/>
                          <a:ea typeface="ＭＳ Ｐゴシック" pitchFamily="50" charset="-128"/>
                        </a:defRPr>
                      </a:lvl3pPr>
                      <a:lvl4pPr>
                        <a:spcBef>
                          <a:spcPct val="20000"/>
                        </a:spcBef>
                        <a:defRPr kumimoji="1">
                          <a:solidFill>
                            <a:schemeClr val="tx1"/>
                          </a:solidFill>
                          <a:latin typeface="Arial" charset="0"/>
                          <a:ea typeface="ＭＳ Ｐゴシック" pitchFamily="50" charset="-128"/>
                        </a:defRPr>
                      </a:lvl4pPr>
                      <a:lvl5pPr>
                        <a:spcBef>
                          <a:spcPct val="20000"/>
                        </a:spcBef>
                        <a:defRPr kumimoji="1">
                          <a:solidFill>
                            <a:schemeClr val="tx1"/>
                          </a:solidFill>
                          <a:latin typeface="Arial" charset="0"/>
                          <a:ea typeface="ＭＳ Ｐゴシック" pitchFamily="50" charset="-128"/>
                        </a:defRPr>
                      </a:lvl5pPr>
                      <a:lvl6pPr fontAlgn="base">
                        <a:spcBef>
                          <a:spcPct val="20000"/>
                        </a:spcBef>
                        <a:spcAft>
                          <a:spcPct val="0"/>
                        </a:spcAft>
                        <a:defRPr kumimoji="1">
                          <a:solidFill>
                            <a:schemeClr val="tx1"/>
                          </a:solidFill>
                          <a:latin typeface="Arial" charset="0"/>
                          <a:ea typeface="ＭＳ Ｐゴシック" pitchFamily="50" charset="-128"/>
                        </a:defRPr>
                      </a:lvl6pPr>
                      <a:lvl7pPr fontAlgn="base">
                        <a:spcBef>
                          <a:spcPct val="20000"/>
                        </a:spcBef>
                        <a:spcAft>
                          <a:spcPct val="0"/>
                        </a:spcAft>
                        <a:defRPr kumimoji="1">
                          <a:solidFill>
                            <a:schemeClr val="tx1"/>
                          </a:solidFill>
                          <a:latin typeface="Arial" charset="0"/>
                          <a:ea typeface="ＭＳ Ｐゴシック" pitchFamily="50" charset="-128"/>
                        </a:defRPr>
                      </a:lvl7pPr>
                      <a:lvl8pPr fontAlgn="base">
                        <a:spcBef>
                          <a:spcPct val="20000"/>
                        </a:spcBef>
                        <a:spcAft>
                          <a:spcPct val="0"/>
                        </a:spcAft>
                        <a:defRPr kumimoji="1">
                          <a:solidFill>
                            <a:schemeClr val="tx1"/>
                          </a:solidFill>
                          <a:latin typeface="Arial" charset="0"/>
                          <a:ea typeface="ＭＳ Ｐゴシック" pitchFamily="50" charset="-128"/>
                        </a:defRPr>
                      </a:lvl8pPr>
                      <a:lvl9pPr fontAlgn="base">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●●部会</a:t>
                      </a:r>
                    </a:p>
                  </a:txBody>
                  <a:tcPr marT="45404" marB="454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graphicFrame>
        <p:nvGraphicFramePr>
          <p:cNvPr id="6" name="表 5"/>
          <p:cNvGraphicFramePr>
            <a:graphicFrameLocks noGrp="1"/>
          </p:cNvGraphicFramePr>
          <p:nvPr/>
        </p:nvGraphicFramePr>
        <p:xfrm>
          <a:off x="560512" y="1052736"/>
          <a:ext cx="8856984" cy="5256585"/>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0000"/>
                    </a:ext>
                  </a:extLst>
                </a:gridCol>
                <a:gridCol w="633670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423669">
                <a:tc>
                  <a:txBody>
                    <a:bodyPr/>
                    <a:lstStyle/>
                    <a:p>
                      <a:pPr algn="ctr"/>
                      <a:r>
                        <a:rPr kumimoji="1" lang="ja-JP" altLang="en-US" sz="18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項目</a:t>
                      </a: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4F81BD"/>
                    </a:solidFill>
                  </a:tcPr>
                </a:tc>
                <a:tc>
                  <a:txBody>
                    <a:bodyPr/>
                    <a:lstStyle/>
                    <a:p>
                      <a:pPr algn="ctr"/>
                      <a:r>
                        <a:rPr kumimoji="1" lang="ja-JP" altLang="en-US" sz="18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説明</a:t>
                      </a: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4F81BD"/>
                    </a:solidFill>
                  </a:tcPr>
                </a:tc>
                <a:tc>
                  <a:txBody>
                    <a:bodyPr/>
                    <a:lstStyle/>
                    <a:p>
                      <a:pPr algn="ctr"/>
                      <a:r>
                        <a:rPr kumimoji="1" lang="ja-JP" altLang="en-US" sz="18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備考</a:t>
                      </a: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4832916">
                <a:tc>
                  <a:txBody>
                    <a:bodyPr/>
                    <a:lstStyle/>
                    <a:p>
                      <a:pPr eaLnBrk="1" hangingPunct="1">
                        <a:spcBef>
                          <a:spcPts val="0"/>
                        </a:spcBef>
                        <a:defRPr/>
                      </a:pPr>
                      <a:r>
                        <a:rPr lang="ja-JP" altLang="en-US" sz="20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規格の内容</a:t>
                      </a:r>
                      <a:endParaRPr lang="en-US" altLang="ja-JP" sz="20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0"/>
                        </a:spcBef>
                        <a:defRPr/>
                      </a:pPr>
                      <a:endParaRPr lang="en-US" altLang="ja-JP" sz="18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lvl="0"/>
                      <a:endParaRPr kumimoji="1" lang="en-US" altLang="ja-JP" sz="1800" b="1"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87313" lvl="0" indent="-87313"/>
                      <a:endParaRPr kumimoji="1" lang="en-US" altLang="ja-JP" sz="1800" b="1"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75" name="図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8103" y="2807893"/>
            <a:ext cx="5724128" cy="3426018"/>
          </a:xfrm>
          <a:prstGeom prst="rect">
            <a:avLst/>
          </a:prstGeom>
        </p:spPr>
      </p:pic>
      <p:sp>
        <p:nvSpPr>
          <p:cNvPr id="8" name="テキスト ボックス 7"/>
          <p:cNvSpPr txBox="1"/>
          <p:nvPr/>
        </p:nvSpPr>
        <p:spPr>
          <a:xfrm>
            <a:off x="2072680" y="1556792"/>
            <a:ext cx="6408712" cy="1477328"/>
          </a:xfrm>
          <a:prstGeom prst="rect">
            <a:avLst/>
          </a:prstGeom>
          <a:noFill/>
        </p:spPr>
        <p:txBody>
          <a:bodyPr wrap="square" rtlCol="0">
            <a:spAutoFit/>
          </a:bodyPr>
          <a:lstStyle/>
          <a:p>
            <a:pPr defTabSz="914400" fontAlgn="base">
              <a:spcBef>
                <a:spcPct val="0"/>
              </a:spcBef>
              <a:spcAft>
                <a:spcPct val="0"/>
              </a:spcAft>
            </a:pPr>
            <a:r>
              <a:rPr kumimoji="1" lang="ja-JP" altLang="en-US" b="1" u="sng" dirty="0">
                <a:solidFill>
                  <a:srgbClr val="000000"/>
                </a:solidFill>
                <a:latin typeface="Meiryo UI" panose="020B0604030504040204" pitchFamily="50" charset="-128"/>
                <a:ea typeface="Meiryo UI" panose="020B0604030504040204" pitchFamily="50" charset="-128"/>
              </a:rPr>
              <a:t>概要</a:t>
            </a:r>
            <a:r>
              <a:rPr kumimoji="1" lang="ja-JP" altLang="en-US" b="1" dirty="0">
                <a:solidFill>
                  <a:srgbClr val="000000"/>
                </a:solidFill>
                <a:latin typeface="Meiryo UI" panose="020B0604030504040204" pitchFamily="50" charset="-128"/>
                <a:ea typeface="Meiryo UI" panose="020B0604030504040204" pitchFamily="50" charset="-128"/>
              </a:rPr>
              <a:t>：</a:t>
            </a:r>
            <a:r>
              <a:rPr kumimoji="1" lang="ja-JP" altLang="en-US" dirty="0">
                <a:solidFill>
                  <a:srgbClr val="000000"/>
                </a:solidFill>
                <a:latin typeface="Meiryo UI" panose="020B0604030504040204" pitchFamily="50" charset="-128"/>
                <a:ea typeface="Meiryo UI" panose="020B0604030504040204" pitchFamily="50" charset="-128"/>
              </a:rPr>
              <a:t>経産省、国交省自動車局のラストマイル自動走行実証などで実用化が進んでいる低速自動運転車両の遠隔支援システムの性能要件と試験法を規格化し、日本が先行している技術の国際普及を推進する。（</a:t>
            </a:r>
            <a:r>
              <a:rPr kumimoji="1" lang="en-US" altLang="ja-JP" dirty="0">
                <a:solidFill>
                  <a:srgbClr val="000000"/>
                </a:solidFill>
                <a:latin typeface="Meiryo UI" panose="020B0604030504040204" pitchFamily="50" charset="-128"/>
                <a:ea typeface="Meiryo UI" panose="020B0604030504040204" pitchFamily="50" charset="-128"/>
              </a:rPr>
              <a:t>TC204/WG14 Vehicle/roadway warning</a:t>
            </a:r>
          </a:p>
          <a:p>
            <a:pPr defTabSz="914400" fontAlgn="base">
              <a:spcBef>
                <a:spcPct val="0"/>
              </a:spcBef>
              <a:spcAft>
                <a:spcPct val="0"/>
              </a:spcAft>
            </a:pPr>
            <a:r>
              <a:rPr kumimoji="1" lang="en-US" altLang="ja-JP" dirty="0">
                <a:solidFill>
                  <a:srgbClr val="000000"/>
                </a:solidFill>
                <a:latin typeface="Meiryo UI" panose="020B0604030504040204" pitchFamily="50" charset="-128"/>
                <a:ea typeface="Meiryo UI" panose="020B0604030504040204" pitchFamily="50" charset="-128"/>
              </a:rPr>
              <a:t>and control systems</a:t>
            </a:r>
            <a:r>
              <a:rPr kumimoji="1" lang="ja-JP" altLang="en-US" dirty="0">
                <a:solidFill>
                  <a:srgbClr val="000000"/>
                </a:solidFill>
                <a:latin typeface="Meiryo UI" panose="020B0604030504040204" pitchFamily="50" charset="-128"/>
                <a:ea typeface="Meiryo UI" panose="020B0604030504040204" pitchFamily="50" charset="-128"/>
              </a:rPr>
              <a:t>）</a:t>
            </a:r>
            <a:endParaRPr kumimoji="1" lang="en-US" altLang="ja-JP"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387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2"/>
          <p:cNvSpPr txBox="1">
            <a:spLocks/>
          </p:cNvSpPr>
          <p:nvPr/>
        </p:nvSpPr>
        <p:spPr>
          <a:xfrm>
            <a:off x="560512" y="219200"/>
            <a:ext cx="8964488" cy="1049561"/>
          </a:xfrm>
          <a:prstGeom prst="rect">
            <a:avLst/>
          </a:prstGeom>
          <a:solidFill>
            <a:schemeClr val="bg1"/>
          </a:solidFill>
        </p:spPr>
        <p:txBody>
          <a:bodyPr/>
          <a:lstStyle>
            <a:lvl1pPr algn="ctr" rtl="0" eaLnBrk="0" fontAlgn="base" hangingPunct="0">
              <a:spcBef>
                <a:spcPct val="0"/>
              </a:spcBef>
              <a:spcAft>
                <a:spcPct val="0"/>
              </a:spcAft>
              <a:defRPr kumimoji="1" sz="4400">
                <a:solidFill>
                  <a:schemeClr val="tx2"/>
                </a:solidFill>
                <a:latin typeface="+mj-lt"/>
                <a:ea typeface="ＭＳ Ｐゴシック" pitchFamily="50" charset="-128"/>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defTabSz="914400"/>
            <a:r>
              <a:rPr lang="ja-JP" altLang="en-US"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規格名称：</a:t>
            </a:r>
            <a: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ITS— Remote assist system for LSAD</a:t>
            </a:r>
            <a:b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equipped vehicle –  performance requirements &amp; test procedures</a:t>
            </a:r>
            <a:b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nvGraphicFramePr>
        <p:xfrm>
          <a:off x="557312" y="836714"/>
          <a:ext cx="8856984" cy="6008847"/>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20000"/>
                    </a:ext>
                  </a:extLst>
                </a:gridCol>
                <a:gridCol w="5907856">
                  <a:extLst>
                    <a:ext uri="{9D8B030D-6E8A-4147-A177-3AD203B41FA5}">
                      <a16:colId xmlns:a16="http://schemas.microsoft.com/office/drawing/2014/main" val="20001"/>
                    </a:ext>
                  </a:extLst>
                </a:gridCol>
                <a:gridCol w="212824">
                  <a:extLst>
                    <a:ext uri="{9D8B030D-6E8A-4147-A177-3AD203B41FA5}">
                      <a16:colId xmlns:a16="http://schemas.microsoft.com/office/drawing/2014/main" val="20002"/>
                    </a:ext>
                  </a:extLst>
                </a:gridCol>
              </a:tblGrid>
              <a:tr h="494634">
                <a:tc>
                  <a:txBody>
                    <a:bodyPr/>
                    <a:lstStyle/>
                    <a:p>
                      <a:pPr algn="ctr"/>
                      <a:r>
                        <a:rPr kumimoji="1" lang="ja-JP" altLang="en-US" sz="14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項目</a:t>
                      </a: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4F81BD"/>
                    </a:solidFill>
                  </a:tcPr>
                </a:tc>
                <a:tc>
                  <a:txBody>
                    <a:bodyPr/>
                    <a:lstStyle/>
                    <a:p>
                      <a:pPr algn="ctr"/>
                      <a:r>
                        <a:rPr kumimoji="1" lang="ja-JP" altLang="en-US" sz="14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説明</a:t>
                      </a: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4F81BD"/>
                    </a:solidFill>
                  </a:tcPr>
                </a:tc>
                <a:tc>
                  <a:txBody>
                    <a:bodyPr/>
                    <a:lstStyle/>
                    <a:p>
                      <a:pPr algn="ctr"/>
                      <a:r>
                        <a:rPr kumimoji="1" lang="ja-JP" altLang="en-US" sz="1400"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備考</a:t>
                      </a: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1001988">
                <a:tc>
                  <a:txBody>
                    <a:bodyPr/>
                    <a:lstStyle/>
                    <a:p>
                      <a:pPr eaLnBrk="1" hangingPunct="1">
                        <a:spcBef>
                          <a:spcPts val="0"/>
                        </a:spcBef>
                        <a:defRPr/>
                      </a:pPr>
                      <a:r>
                        <a:rPr lang="ja-JP" altLang="en-US"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規格の活用法</a:t>
                      </a: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0"/>
                        </a:spcBef>
                        <a:defRPr/>
                      </a:pP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eaLnBrk="1" hangingPunct="1">
                        <a:spcBef>
                          <a:spcPts val="0"/>
                        </a:spcBef>
                        <a:defRPr/>
                      </a:pPr>
                      <a:r>
                        <a:rPr lang="ja-JP" altLang="en-US"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・規格化された後、どのように本規格を活用するのか</a:t>
                      </a: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ISO 22737</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LSAD</a:t>
                      </a:r>
                      <a:r>
                        <a:rPr lang="ja-JP" altLang="en-US" sz="1400" dirty="0">
                          <a:solidFill>
                            <a:schemeClr val="tx1"/>
                          </a:solidFill>
                          <a:latin typeface="Meiryo UI" panose="020B0604030504040204" pitchFamily="50" charset="-128"/>
                          <a:ea typeface="Meiryo UI" panose="020B0604030504040204" pitchFamily="50" charset="-128"/>
                        </a:rPr>
                        <a:t>地域限定の低速自動運転）はまもなく発行されるが、（自律系の自動運転だけでは）社会実装するためにはまだ課題が多い（一旦停止からの安全な発進と困難なユースケースが多く存在する）。そのようなユースケースをリモートでアシストすることにより早期に社会実装を可能とする。</a:t>
                      </a:r>
                      <a:endParaRPr lang="en-US" altLang="ja-JP" sz="1400" dirty="0">
                        <a:solidFill>
                          <a:schemeClr val="tx1"/>
                        </a:solidFill>
                        <a:latin typeface="Meiryo UI" panose="020B0604030504040204" pitchFamily="50" charset="-128"/>
                        <a:ea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87313" lvl="0" indent="-87313"/>
                      <a:endParaRPr kumimoji="1" lang="en-US" altLang="ja-JP" sz="1800" b="1"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309526">
                <a:tc>
                  <a:txBody>
                    <a:bodyPr/>
                    <a:lstStyle/>
                    <a:p>
                      <a:pPr eaLnBrk="1" hangingPunct="1">
                        <a:spcBef>
                          <a:spcPts val="0"/>
                        </a:spcBef>
                        <a:defRPr/>
                      </a:pPr>
                      <a:r>
                        <a:rPr lang="ja-JP" altLang="en-US"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規格のビジネス効果</a:t>
                      </a: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0"/>
                        </a:spcBef>
                        <a:defRPr/>
                      </a:pP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eaLnBrk="1" hangingPunct="1">
                        <a:spcBef>
                          <a:spcPts val="0"/>
                        </a:spcBef>
                        <a:defRPr/>
                      </a:pPr>
                      <a:r>
                        <a:rPr lang="ja-JP" altLang="en-US"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・自動車業界、</a:t>
                      </a:r>
                      <a:r>
                        <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JAMA</a:t>
                      </a:r>
                      <a:r>
                        <a:rPr lang="ja-JP" altLang="en-US"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としての価値は</a:t>
                      </a: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lvl="0"/>
                      <a:r>
                        <a:rPr lang="ja-JP" altLang="en-US" sz="1400" dirty="0">
                          <a:solidFill>
                            <a:schemeClr val="tx1"/>
                          </a:solidFill>
                          <a:latin typeface="Meiryo UI" panose="020B0604030504040204" pitchFamily="50" charset="-128"/>
                          <a:ea typeface="Meiryo UI" panose="020B0604030504040204" pitchFamily="50" charset="-128"/>
                        </a:rPr>
                        <a:t>・自動運転車両を使ったサービスの持続的な運用を可能にすることで、モビリティサービスの普及を推進する。</a:t>
                      </a:r>
                      <a:endParaRPr lang="en-US" altLang="ja-JP" sz="1400" dirty="0">
                        <a:solidFill>
                          <a:schemeClr val="tx1"/>
                        </a:solidFill>
                        <a:latin typeface="Meiryo UI" panose="020B0604030504040204" pitchFamily="50" charset="-128"/>
                        <a:ea typeface="Meiryo UI" panose="020B0604030504040204" pitchFamily="50" charset="-128"/>
                      </a:endParaRPr>
                    </a:p>
                    <a:p>
                      <a:pPr lvl="0"/>
                      <a:r>
                        <a:rPr lang="ja-JP" altLang="en-US" sz="1400" dirty="0">
                          <a:solidFill>
                            <a:schemeClr val="tx1"/>
                          </a:solidFill>
                          <a:latin typeface="Meiryo UI" panose="020B0604030504040204" pitchFamily="50" charset="-128"/>
                          <a:ea typeface="Meiryo UI" panose="020B0604030504040204" pitchFamily="50" charset="-128"/>
                        </a:rPr>
                        <a:t>・コネクティッド技術の自動車業界での活用を推進し、モビリティサービスへの業界の進展を推進する。</a:t>
                      </a:r>
                      <a:endParaRPr lang="en-US" altLang="ja-JP" sz="1400" dirty="0">
                        <a:solidFill>
                          <a:schemeClr val="tx1"/>
                        </a:solidFill>
                        <a:latin typeface="Meiryo UI" panose="020B0604030504040204" pitchFamily="50" charset="-128"/>
                        <a:ea typeface="Meiryo UI" panose="020B0604030504040204" pitchFamily="50" charset="-128"/>
                      </a:endParaRPr>
                    </a:p>
                    <a:p>
                      <a:pPr lvl="0"/>
                      <a:r>
                        <a:rPr kumimoji="1" lang="ja-JP" altLang="en-US" sz="1400" b="0" kern="1200" dirty="0">
                          <a:solidFill>
                            <a:schemeClr val="tx1"/>
                          </a:solidFill>
                          <a:effectLst/>
                          <a:latin typeface="Meiryo UI" panose="020B0604030504040204" pitchFamily="50" charset="-128"/>
                          <a:ea typeface="Meiryo UI" panose="020B0604030504040204" pitchFamily="50" charset="-128"/>
                        </a:rPr>
                        <a:t>・市場での共通の互換性を確保することにより、開発コスト、製品コスト、運用コストが低減できる。</a:t>
                      </a:r>
                      <a:endParaRPr kumimoji="1" lang="en-US" altLang="ja-JP" sz="1400" b="0" kern="1200" dirty="0">
                        <a:solidFill>
                          <a:schemeClr val="tx1"/>
                        </a:solidFill>
                        <a:effectLst/>
                        <a:latin typeface="Meiryo UI" panose="020B0604030504040204" pitchFamily="50" charset="-128"/>
                        <a:ea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87313" lvl="0" indent="-87313"/>
                      <a:endParaRPr kumimoji="1" lang="en-US" altLang="ja-JP" sz="1800" b="1"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20696">
                <a:tc>
                  <a:txBody>
                    <a:bodyPr/>
                    <a:lstStyle/>
                    <a:p>
                      <a:pPr eaLnBrk="1" hangingPunct="1">
                        <a:spcBef>
                          <a:spcPts val="0"/>
                        </a:spcBef>
                        <a:defRPr/>
                      </a:pPr>
                      <a:r>
                        <a:rPr lang="ja-JP" altLang="en-US"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もし規格化しなかった</a:t>
                      </a: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0"/>
                        </a:spcBef>
                        <a:defRPr/>
                      </a:pPr>
                      <a:r>
                        <a:rPr lang="ja-JP" altLang="en-US"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場合の問題点</a:t>
                      </a:r>
                      <a:r>
                        <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eaLnBrk="1" hangingPunct="1">
                        <a:spcBef>
                          <a:spcPts val="0"/>
                        </a:spcBef>
                        <a:defRPr/>
                      </a:pPr>
                      <a:r>
                        <a:rPr lang="ja-JP" altLang="en-US"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他国から提案された場合の問題点</a:t>
                      </a: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lvl="0"/>
                      <a:r>
                        <a:rPr lang="ja-JP" altLang="en-US" sz="1400" dirty="0">
                          <a:solidFill>
                            <a:schemeClr val="tx1"/>
                          </a:solidFill>
                          <a:latin typeface="Meiryo UI" panose="020B0604030504040204" pitchFamily="50" charset="-128"/>
                          <a:ea typeface="Meiryo UI" panose="020B0604030504040204" pitchFamily="50" charset="-128"/>
                        </a:rPr>
                        <a:t>・市場での共通の互換性を確保できず、開発コスト、製品コスト、運用コストが増大する。</a:t>
                      </a:r>
                      <a:endParaRPr lang="en-US" altLang="ja-JP" sz="1400" dirty="0">
                        <a:solidFill>
                          <a:schemeClr val="tx1"/>
                        </a:solidFill>
                        <a:latin typeface="Meiryo UI" panose="020B0604030504040204" pitchFamily="50" charset="-128"/>
                        <a:ea typeface="Meiryo UI" panose="020B0604030504040204" pitchFamily="50" charset="-128"/>
                      </a:endParaRPr>
                    </a:p>
                    <a:p>
                      <a:pPr lvl="0"/>
                      <a:r>
                        <a:rPr lang="ja-JP" altLang="en-US" sz="1400" dirty="0">
                          <a:solidFill>
                            <a:schemeClr val="tx1"/>
                          </a:solidFill>
                          <a:latin typeface="Meiryo UI" panose="020B0604030504040204" pitchFamily="50" charset="-128"/>
                          <a:ea typeface="Meiryo UI" panose="020B0604030504040204" pitchFamily="50" charset="-128"/>
                        </a:rPr>
                        <a:t>・将来的に</a:t>
                      </a:r>
                      <a:r>
                        <a:rPr lang="en-US" altLang="ja-JP" sz="1400" dirty="0">
                          <a:solidFill>
                            <a:schemeClr val="tx1"/>
                          </a:solidFill>
                          <a:latin typeface="Meiryo UI" panose="020B0604030504040204" pitchFamily="50" charset="-128"/>
                          <a:ea typeface="Meiryo UI" panose="020B0604030504040204" pitchFamily="50" charset="-128"/>
                        </a:rPr>
                        <a:t>UNR</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ISO</a:t>
                      </a:r>
                      <a:r>
                        <a:rPr lang="ja-JP" altLang="en-US" sz="1400" dirty="0">
                          <a:solidFill>
                            <a:schemeClr val="tx1"/>
                          </a:solidFill>
                          <a:latin typeface="Meiryo UI" panose="020B0604030504040204" pitchFamily="50" charset="-128"/>
                          <a:ea typeface="Meiryo UI" panose="020B0604030504040204" pitchFamily="50" charset="-128"/>
                        </a:rPr>
                        <a:t>を参照）と国内ガイドラインと合致しなくなる可能性がある。</a:t>
                      </a:r>
                      <a:r>
                        <a:rPr lang="en-US" altLang="ja-JP" sz="1400" dirty="0">
                          <a:solidFill>
                            <a:schemeClr val="tx1"/>
                          </a:solidFill>
                          <a:latin typeface="Meiryo UI" panose="020B0604030504040204" pitchFamily="50" charset="-128"/>
                          <a:ea typeface="Meiryo UI" panose="020B0604030504040204" pitchFamily="50" charset="-128"/>
                        </a:rPr>
                        <a:t>UNR</a:t>
                      </a:r>
                      <a:r>
                        <a:rPr lang="ja-JP" altLang="en-US" sz="1400" dirty="0">
                          <a:solidFill>
                            <a:schemeClr val="tx1"/>
                          </a:solidFill>
                          <a:latin typeface="Meiryo UI" panose="020B0604030504040204" pitchFamily="50" charset="-128"/>
                          <a:ea typeface="Meiryo UI" panose="020B0604030504040204" pitchFamily="50" charset="-128"/>
                        </a:rPr>
                        <a:t>と合わせるためのコストが増加する。（欧州の技術を利用せざるを得なくなる）結果として世界との競争に出遅れる。</a:t>
                      </a:r>
                      <a:endParaRPr lang="en-US" altLang="ja-JP" sz="1400" dirty="0">
                        <a:solidFill>
                          <a:schemeClr val="tx1"/>
                        </a:solidFill>
                        <a:latin typeface="Meiryo UI" panose="020B0604030504040204" pitchFamily="50" charset="-128"/>
                        <a:ea typeface="Meiryo UI" panose="020B0604030504040204" pitchFamily="50" charset="-128"/>
                      </a:endParaRPr>
                    </a:p>
                    <a:p>
                      <a:pPr lvl="0"/>
                      <a:r>
                        <a:rPr lang="ja-JP" altLang="en-US" sz="1400" dirty="0">
                          <a:solidFill>
                            <a:schemeClr val="tx1"/>
                          </a:solidFill>
                          <a:latin typeface="Meiryo UI" panose="020B0604030504040204" pitchFamily="50" charset="-128"/>
                          <a:ea typeface="Meiryo UI" panose="020B0604030504040204" pitchFamily="50" charset="-128"/>
                        </a:rPr>
                        <a:t>・日本は既に開発を進めているが、海外にリーダーシップを取られた場合、作り直しになる可能性があり、開発の遅れ、結果として海外勢に市場を支配される懸念がある。</a:t>
                      </a:r>
                      <a:endParaRPr lang="en-US" altLang="ja-JP" sz="1400" dirty="0">
                        <a:solidFill>
                          <a:schemeClr val="tx1"/>
                        </a:solidFill>
                        <a:latin typeface="Meiryo UI" panose="020B0604030504040204" pitchFamily="50" charset="-128"/>
                        <a:ea typeface="Meiryo UI" panose="020B0604030504040204" pitchFamily="50" charset="-128"/>
                      </a:endParaRPr>
                    </a:p>
                    <a:p>
                      <a:pPr lvl="0"/>
                      <a:r>
                        <a:rPr lang="ja-JP" altLang="en-US" sz="1400" dirty="0">
                          <a:solidFill>
                            <a:schemeClr val="tx1"/>
                          </a:solidFill>
                          <a:latin typeface="Meiryo UI" panose="020B0604030504040204" pitchFamily="50" charset="-128"/>
                          <a:ea typeface="Meiryo UI" panose="020B0604030504040204" pitchFamily="50" charset="-128"/>
                        </a:rPr>
                        <a:t>・新興勢力に提案された場合、自動車業界はファウンドリー化してしまう懸念がある。</a:t>
                      </a:r>
                      <a:endParaRPr lang="en-US" altLang="ja-JP" sz="1400" dirty="0">
                        <a:solidFill>
                          <a:schemeClr val="tx1"/>
                        </a:solidFill>
                        <a:latin typeface="Meiryo UI" panose="020B0604030504040204" pitchFamily="50" charset="-128"/>
                        <a:ea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87313" lvl="0" indent="-87313"/>
                      <a:endParaRPr kumimoji="1" lang="en-US" altLang="ja-JP" sz="1800" b="1"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05803">
                <a:tc>
                  <a:txBody>
                    <a:bodyPr/>
                    <a:lstStyle/>
                    <a:p>
                      <a:pPr eaLnBrk="1" hangingPunct="1">
                        <a:spcBef>
                          <a:spcPts val="0"/>
                        </a:spcBef>
                        <a:defRPr/>
                      </a:pPr>
                      <a:r>
                        <a:rPr lang="ja-JP" altLang="en-US"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法規との関連性</a:t>
                      </a: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0"/>
                        </a:spcBef>
                        <a:defRPr/>
                      </a:pP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eaLnBrk="1" hangingPunct="1">
                        <a:spcBef>
                          <a:spcPts val="0"/>
                        </a:spcBef>
                        <a:defRPr/>
                      </a:pPr>
                      <a:r>
                        <a:rPr lang="ja-JP" altLang="en-US"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・法規との関連で課題がないか</a:t>
                      </a:r>
                      <a:endParaRPr lang="en-US" altLang="ja-JP" sz="14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・国交省、警察庁から遠隔型自動運転に関するガイドライン、基準緩和要領などが発行されている。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・現状は連携が取れている。ガイドラインの改正時には本規格を参照してもらえるように規格開発を進める。</a:t>
                      </a:r>
                      <a:endParaRPr lang="en-US" altLang="ja-JP" sz="1400" dirty="0">
                        <a:solidFill>
                          <a:schemeClr val="tx1"/>
                        </a:solidFill>
                        <a:latin typeface="Meiryo UI" panose="020B0604030504040204" pitchFamily="50" charset="-128"/>
                        <a:ea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87313" lvl="0" indent="-87313"/>
                      <a:endParaRPr kumimoji="1" lang="en-US" altLang="ja-JP" sz="1800" b="1"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63" marR="91463" marT="45656" marB="4565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8" name="Group 121"/>
          <p:cNvGraphicFramePr>
            <a:graphicFrameLocks noGrp="1"/>
          </p:cNvGraphicFramePr>
          <p:nvPr/>
        </p:nvGraphicFramePr>
        <p:xfrm>
          <a:off x="6665808" y="46206"/>
          <a:ext cx="2823696" cy="332656"/>
        </p:xfrm>
        <a:graphic>
          <a:graphicData uri="http://schemas.openxmlformats.org/drawingml/2006/table">
            <a:tbl>
              <a:tblPr/>
              <a:tblGrid>
                <a:gridCol w="1369543">
                  <a:extLst>
                    <a:ext uri="{9D8B030D-6E8A-4147-A177-3AD203B41FA5}">
                      <a16:colId xmlns:a16="http://schemas.microsoft.com/office/drawing/2014/main" val="20000"/>
                    </a:ext>
                  </a:extLst>
                </a:gridCol>
                <a:gridCol w="1454153">
                  <a:extLst>
                    <a:ext uri="{9D8B030D-6E8A-4147-A177-3AD203B41FA5}">
                      <a16:colId xmlns:a16="http://schemas.microsoft.com/office/drawing/2014/main" val="20001"/>
                    </a:ext>
                  </a:extLst>
                </a:gridCol>
              </a:tblGrid>
              <a:tr h="332656">
                <a:tc>
                  <a:txBody>
                    <a:bodyPr/>
                    <a:lstStyle>
                      <a:lvl1pPr>
                        <a:spcBef>
                          <a:spcPct val="20000"/>
                        </a:spcBef>
                        <a:defRPr kumimoji="1" sz="2800">
                          <a:solidFill>
                            <a:schemeClr val="tx1"/>
                          </a:solidFill>
                          <a:latin typeface="Arial" charset="0"/>
                          <a:ea typeface="ＭＳ Ｐゴシック" pitchFamily="50" charset="-128"/>
                        </a:defRPr>
                      </a:lvl1pPr>
                      <a:lvl2pPr>
                        <a:spcBef>
                          <a:spcPct val="20000"/>
                        </a:spcBef>
                        <a:defRPr kumimoji="1" sz="2400">
                          <a:solidFill>
                            <a:schemeClr val="tx1"/>
                          </a:solidFill>
                          <a:latin typeface="Arial" charset="0"/>
                          <a:ea typeface="ＭＳ Ｐゴシック" pitchFamily="50" charset="-128"/>
                        </a:defRPr>
                      </a:lvl2pPr>
                      <a:lvl3pPr>
                        <a:spcBef>
                          <a:spcPct val="20000"/>
                        </a:spcBef>
                        <a:defRPr kumimoji="1" sz="2000">
                          <a:solidFill>
                            <a:schemeClr val="tx1"/>
                          </a:solidFill>
                          <a:latin typeface="Arial" charset="0"/>
                          <a:ea typeface="ＭＳ Ｐゴシック" pitchFamily="50" charset="-128"/>
                        </a:defRPr>
                      </a:lvl3pPr>
                      <a:lvl4pPr>
                        <a:spcBef>
                          <a:spcPct val="20000"/>
                        </a:spcBef>
                        <a:defRPr kumimoji="1">
                          <a:solidFill>
                            <a:schemeClr val="tx1"/>
                          </a:solidFill>
                          <a:latin typeface="Arial" charset="0"/>
                          <a:ea typeface="ＭＳ Ｐゴシック" pitchFamily="50" charset="-128"/>
                        </a:defRPr>
                      </a:lvl4pPr>
                      <a:lvl5pPr>
                        <a:spcBef>
                          <a:spcPct val="20000"/>
                        </a:spcBef>
                        <a:defRPr kumimoji="1">
                          <a:solidFill>
                            <a:schemeClr val="tx1"/>
                          </a:solidFill>
                          <a:latin typeface="Arial" charset="0"/>
                          <a:ea typeface="ＭＳ Ｐゴシック" pitchFamily="50" charset="-128"/>
                        </a:defRPr>
                      </a:lvl5pPr>
                      <a:lvl6pPr fontAlgn="base">
                        <a:spcBef>
                          <a:spcPct val="20000"/>
                        </a:spcBef>
                        <a:spcAft>
                          <a:spcPct val="0"/>
                        </a:spcAft>
                        <a:defRPr kumimoji="1">
                          <a:solidFill>
                            <a:schemeClr val="tx1"/>
                          </a:solidFill>
                          <a:latin typeface="Arial" charset="0"/>
                          <a:ea typeface="ＭＳ Ｐゴシック" pitchFamily="50" charset="-128"/>
                        </a:defRPr>
                      </a:lvl6pPr>
                      <a:lvl7pPr fontAlgn="base">
                        <a:spcBef>
                          <a:spcPct val="20000"/>
                        </a:spcBef>
                        <a:spcAft>
                          <a:spcPct val="0"/>
                        </a:spcAft>
                        <a:defRPr kumimoji="1">
                          <a:solidFill>
                            <a:schemeClr val="tx1"/>
                          </a:solidFill>
                          <a:latin typeface="Arial" charset="0"/>
                          <a:ea typeface="ＭＳ Ｐゴシック" pitchFamily="50" charset="-128"/>
                        </a:defRPr>
                      </a:lvl7pPr>
                      <a:lvl8pPr fontAlgn="base">
                        <a:spcBef>
                          <a:spcPct val="20000"/>
                        </a:spcBef>
                        <a:spcAft>
                          <a:spcPct val="0"/>
                        </a:spcAft>
                        <a:defRPr kumimoji="1">
                          <a:solidFill>
                            <a:schemeClr val="tx1"/>
                          </a:solidFill>
                          <a:latin typeface="Arial" charset="0"/>
                          <a:ea typeface="ＭＳ Ｐゴシック" pitchFamily="50" charset="-128"/>
                        </a:defRPr>
                      </a:lvl8pPr>
                      <a:lvl9pPr fontAlgn="base">
                        <a:spcBef>
                          <a:spcPct val="2000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検討会</a:t>
                      </a:r>
                      <a:r>
                        <a:rPr kumimoji="1" lang="en-US" altLang="ja-JP" sz="1400" b="0" i="0" u="none" strike="noStrike" cap="none" normalizeH="0" baseline="0" dirty="0">
                          <a:ln>
                            <a:noFill/>
                          </a:ln>
                          <a:solidFill>
                            <a:schemeClr val="tx1"/>
                          </a:solidFill>
                          <a:effectLst/>
                          <a:latin typeface="Arial" charset="0"/>
                          <a:ea typeface="HGS創英角ｺﾞｼｯｸUB" pitchFamily="50" charset="-128"/>
                        </a:rPr>
                        <a:t>/</a:t>
                      </a: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部会名</a:t>
                      </a:r>
                    </a:p>
                  </a:txBody>
                  <a:tcPr marT="45404" marB="454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charset="0"/>
                          <a:ea typeface="ＭＳ Ｐゴシック" pitchFamily="50" charset="-128"/>
                        </a:defRPr>
                      </a:lvl1pPr>
                      <a:lvl2pPr>
                        <a:spcBef>
                          <a:spcPct val="20000"/>
                        </a:spcBef>
                        <a:defRPr kumimoji="1" sz="2400">
                          <a:solidFill>
                            <a:schemeClr val="tx1"/>
                          </a:solidFill>
                          <a:latin typeface="Arial" charset="0"/>
                          <a:ea typeface="ＭＳ Ｐゴシック" pitchFamily="50" charset="-128"/>
                        </a:defRPr>
                      </a:lvl2pPr>
                      <a:lvl3pPr>
                        <a:spcBef>
                          <a:spcPct val="20000"/>
                        </a:spcBef>
                        <a:defRPr kumimoji="1" sz="2000">
                          <a:solidFill>
                            <a:schemeClr val="tx1"/>
                          </a:solidFill>
                          <a:latin typeface="Arial" charset="0"/>
                          <a:ea typeface="ＭＳ Ｐゴシック" pitchFamily="50" charset="-128"/>
                        </a:defRPr>
                      </a:lvl3pPr>
                      <a:lvl4pPr>
                        <a:spcBef>
                          <a:spcPct val="20000"/>
                        </a:spcBef>
                        <a:defRPr kumimoji="1">
                          <a:solidFill>
                            <a:schemeClr val="tx1"/>
                          </a:solidFill>
                          <a:latin typeface="Arial" charset="0"/>
                          <a:ea typeface="ＭＳ Ｐゴシック" pitchFamily="50" charset="-128"/>
                        </a:defRPr>
                      </a:lvl4pPr>
                      <a:lvl5pPr>
                        <a:spcBef>
                          <a:spcPct val="20000"/>
                        </a:spcBef>
                        <a:defRPr kumimoji="1">
                          <a:solidFill>
                            <a:schemeClr val="tx1"/>
                          </a:solidFill>
                          <a:latin typeface="Arial" charset="0"/>
                          <a:ea typeface="ＭＳ Ｐゴシック" pitchFamily="50" charset="-128"/>
                        </a:defRPr>
                      </a:lvl5pPr>
                      <a:lvl6pPr fontAlgn="base">
                        <a:spcBef>
                          <a:spcPct val="20000"/>
                        </a:spcBef>
                        <a:spcAft>
                          <a:spcPct val="0"/>
                        </a:spcAft>
                        <a:defRPr kumimoji="1">
                          <a:solidFill>
                            <a:schemeClr val="tx1"/>
                          </a:solidFill>
                          <a:latin typeface="Arial" charset="0"/>
                          <a:ea typeface="ＭＳ Ｐゴシック" pitchFamily="50" charset="-128"/>
                        </a:defRPr>
                      </a:lvl6pPr>
                      <a:lvl7pPr fontAlgn="base">
                        <a:spcBef>
                          <a:spcPct val="20000"/>
                        </a:spcBef>
                        <a:spcAft>
                          <a:spcPct val="0"/>
                        </a:spcAft>
                        <a:defRPr kumimoji="1">
                          <a:solidFill>
                            <a:schemeClr val="tx1"/>
                          </a:solidFill>
                          <a:latin typeface="Arial" charset="0"/>
                          <a:ea typeface="ＭＳ Ｐゴシック" pitchFamily="50" charset="-128"/>
                        </a:defRPr>
                      </a:lvl7pPr>
                      <a:lvl8pPr fontAlgn="base">
                        <a:spcBef>
                          <a:spcPct val="20000"/>
                        </a:spcBef>
                        <a:spcAft>
                          <a:spcPct val="0"/>
                        </a:spcAft>
                        <a:defRPr kumimoji="1">
                          <a:solidFill>
                            <a:schemeClr val="tx1"/>
                          </a:solidFill>
                          <a:latin typeface="Arial" charset="0"/>
                          <a:ea typeface="ＭＳ Ｐゴシック" pitchFamily="50" charset="-128"/>
                        </a:defRPr>
                      </a:lvl8pPr>
                      <a:lvl9pPr fontAlgn="base">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●●部会　</a:t>
                      </a:r>
                    </a:p>
                  </a:txBody>
                  <a:tcPr marT="45404" marB="454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2765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タイトル 2"/>
          <p:cNvSpPr txBox="1">
            <a:spLocks/>
          </p:cNvSpPr>
          <p:nvPr/>
        </p:nvSpPr>
        <p:spPr>
          <a:xfrm>
            <a:off x="560512" y="219200"/>
            <a:ext cx="8964488" cy="1049561"/>
          </a:xfrm>
          <a:prstGeom prst="rect">
            <a:avLst/>
          </a:prstGeom>
          <a:solidFill>
            <a:schemeClr val="bg1"/>
          </a:solidFill>
        </p:spPr>
        <p:txBody>
          <a:bodyPr/>
          <a:lstStyle>
            <a:lvl1pPr algn="ctr" rtl="0" eaLnBrk="0" fontAlgn="base" hangingPunct="0">
              <a:spcBef>
                <a:spcPct val="0"/>
              </a:spcBef>
              <a:spcAft>
                <a:spcPct val="0"/>
              </a:spcAft>
              <a:defRPr kumimoji="1" sz="4400">
                <a:solidFill>
                  <a:schemeClr val="tx2"/>
                </a:solidFill>
                <a:latin typeface="+mj-lt"/>
                <a:ea typeface="ＭＳ Ｐゴシック" pitchFamily="50" charset="-128"/>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defTabSz="914400"/>
            <a:r>
              <a:rPr lang="ja-JP" altLang="en-US"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規格名称：</a:t>
            </a:r>
            <a: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ITS— Remote assist system for LSAD</a:t>
            </a:r>
            <a:b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equipped vehicle –  performance requirements &amp; test procedures</a:t>
            </a:r>
            <a:b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タイトル 2"/>
          <p:cNvSpPr txBox="1">
            <a:spLocks/>
          </p:cNvSpPr>
          <p:nvPr/>
        </p:nvSpPr>
        <p:spPr>
          <a:xfrm>
            <a:off x="405475" y="1129876"/>
            <a:ext cx="3542306" cy="57606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ＭＳ Ｐゴシック" pitchFamily="50" charset="-128"/>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defTabSz="914400"/>
            <a:r>
              <a:rPr lang="ja-JP" altLang="en-US" sz="2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ＩＳ発行までの計画</a:t>
            </a:r>
          </a:p>
        </p:txBody>
      </p:sp>
      <p:sp>
        <p:nvSpPr>
          <p:cNvPr id="26" name="テキスト ボックス 25"/>
          <p:cNvSpPr txBox="1"/>
          <p:nvPr/>
        </p:nvSpPr>
        <p:spPr>
          <a:xfrm>
            <a:off x="8044321" y="1321761"/>
            <a:ext cx="1460228" cy="307777"/>
          </a:xfrm>
          <a:prstGeom prst="rect">
            <a:avLst/>
          </a:prstGeom>
          <a:solidFill>
            <a:schemeClr val="bg1"/>
          </a:solidFill>
        </p:spPr>
        <p:txBody>
          <a:bodyPr wrap="square" rtlCol="0" anchor="ctr" anchorCtr="0">
            <a:spAutoFit/>
          </a:bodyPr>
          <a:lstStyle/>
          <a:p>
            <a:pPr defTabSz="914400" fontAlgn="base">
              <a:spcBef>
                <a:spcPct val="0"/>
              </a:spcBef>
              <a:spcAft>
                <a:spcPct val="0"/>
              </a:spcAft>
            </a:pP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ＩＳ発行目標</a:t>
            </a:r>
          </a:p>
        </p:txBody>
      </p:sp>
      <p:graphicFrame>
        <p:nvGraphicFramePr>
          <p:cNvPr id="59" name="表 58"/>
          <p:cNvGraphicFramePr>
            <a:graphicFrameLocks noGrp="1"/>
          </p:cNvGraphicFramePr>
          <p:nvPr/>
        </p:nvGraphicFramePr>
        <p:xfrm>
          <a:off x="404051" y="1629538"/>
          <a:ext cx="9108923" cy="4813831"/>
        </p:xfrm>
        <a:graphic>
          <a:graphicData uri="http://schemas.openxmlformats.org/drawingml/2006/table">
            <a:tbl>
              <a:tblPr firstRow="1" bandRow="1">
                <a:tableStyleId>{21E4AEA4-8DFA-4A89-87EB-49C32662AFE0}</a:tableStyleId>
              </a:tblPr>
              <a:tblGrid>
                <a:gridCol w="2016795">
                  <a:extLst>
                    <a:ext uri="{9D8B030D-6E8A-4147-A177-3AD203B41FA5}">
                      <a16:colId xmlns:a16="http://schemas.microsoft.com/office/drawing/2014/main" val="20000"/>
                    </a:ext>
                  </a:extLst>
                </a:gridCol>
                <a:gridCol w="1091995">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959573">
                  <a:extLst>
                    <a:ext uri="{9D8B030D-6E8A-4147-A177-3AD203B41FA5}">
                      <a16:colId xmlns:a16="http://schemas.microsoft.com/office/drawing/2014/main" val="20006"/>
                    </a:ext>
                  </a:extLst>
                </a:gridCol>
              </a:tblGrid>
              <a:tr h="808183">
                <a:tc>
                  <a:txBody>
                    <a:bodyPr/>
                    <a:lstStyle/>
                    <a:p>
                      <a:pPr algn="ctr"/>
                      <a:r>
                        <a:rPr kumimoji="1" lang="ja-JP" altLang="en-US" sz="1400" dirty="0">
                          <a:latin typeface="HGP創英角ｺﾞｼｯｸUB" panose="020B0900000000000000" pitchFamily="50" charset="-128"/>
                          <a:ea typeface="HGP創英角ｺﾞｼｯｸUB" panose="020B0900000000000000" pitchFamily="50" charset="-128"/>
                        </a:rPr>
                        <a:t>作業項目</a:t>
                      </a:r>
                      <a:endParaRPr kumimoji="1" lang="ja-JP" altLang="en-US" sz="1400" b="0" dirty="0">
                        <a:latin typeface="HGP創英角ｺﾞｼｯｸUB" panose="020B0900000000000000" pitchFamily="50" charset="-128"/>
                        <a:ea typeface="HGP創英角ｺﾞｼｯｸUB" panose="020B0900000000000000" pitchFamily="50" charset="-128"/>
                      </a:endParaRPr>
                    </a:p>
                  </a:txBody>
                  <a:tcPr anchor="ctr"/>
                </a:tc>
                <a:tc>
                  <a:txBody>
                    <a:bodyPr/>
                    <a:lstStyle/>
                    <a:p>
                      <a:pPr algn="ctr"/>
                      <a:r>
                        <a:rPr kumimoji="1" lang="ja-JP" altLang="en-US" sz="1400" dirty="0">
                          <a:latin typeface="HGP創英角ｺﾞｼｯｸUB" panose="020B0900000000000000" pitchFamily="50" charset="-128"/>
                          <a:ea typeface="HGP創英角ｺﾞｼｯｸUB" panose="020B0900000000000000" pitchFamily="50" charset="-128"/>
                        </a:rPr>
                        <a:t>提案国</a:t>
                      </a:r>
                      <a:endParaRPr kumimoji="1" lang="ja-JP" altLang="en-US" sz="1400" b="0" dirty="0">
                        <a:latin typeface="HGP創英角ｺﾞｼｯｸUB" panose="020B0900000000000000" pitchFamily="50" charset="-128"/>
                        <a:ea typeface="HGP創英角ｺﾞｼｯｸUB" panose="020B0900000000000000" pitchFamily="50" charset="-128"/>
                      </a:endParaRPr>
                    </a:p>
                  </a:txBody>
                  <a:tcPr anchor="ctr"/>
                </a:tc>
                <a:tc>
                  <a:txBody>
                    <a:bodyPr/>
                    <a:lstStyle/>
                    <a:p>
                      <a:pPr algn="ctr"/>
                      <a:r>
                        <a:rPr kumimoji="1" lang="en-US" altLang="ja-JP" sz="1400" b="1" dirty="0">
                          <a:latin typeface="HGP創英角ｺﾞｼｯｸUB" panose="020B0900000000000000" pitchFamily="50" charset="-128"/>
                          <a:ea typeface="HGP創英角ｺﾞｼｯｸUB" panose="020B0900000000000000" pitchFamily="50" charset="-128"/>
                        </a:rPr>
                        <a:t>2021</a:t>
                      </a:r>
                      <a:endParaRPr kumimoji="1" lang="ja-JP" altLang="en-US" sz="1400" b="0" dirty="0">
                        <a:latin typeface="HGP創英角ｺﾞｼｯｸUB" panose="020B0900000000000000" pitchFamily="50" charset="-128"/>
                        <a:ea typeface="HGP創英角ｺﾞｼｯｸUB" panose="020B0900000000000000" pitchFamily="50" charset="-128"/>
                      </a:endParaRPr>
                    </a:p>
                  </a:txBody>
                  <a:tcPr anchor="ctr"/>
                </a:tc>
                <a:tc>
                  <a:txBody>
                    <a:bodyPr/>
                    <a:lstStyle/>
                    <a:p>
                      <a:pPr algn="ctr"/>
                      <a:r>
                        <a:rPr kumimoji="1" lang="en-US" altLang="ja-JP" sz="1400" dirty="0">
                          <a:solidFill>
                            <a:schemeClr val="bg1"/>
                          </a:solidFill>
                          <a:latin typeface="HGP創英角ｺﾞｼｯｸUB" panose="020B0900000000000000" pitchFamily="50" charset="-128"/>
                          <a:ea typeface="HGP創英角ｺﾞｼｯｸUB" panose="020B0900000000000000" pitchFamily="50" charset="-128"/>
                        </a:rPr>
                        <a:t>2022</a:t>
                      </a:r>
                      <a:endParaRPr kumimoji="1" lang="ja-JP" altLang="en-US" sz="1400" b="0" dirty="0">
                        <a:solidFill>
                          <a:schemeClr val="bg1"/>
                        </a:solidFill>
                        <a:latin typeface="HGP創英角ｺﾞｼｯｸUB" panose="020B0900000000000000" pitchFamily="50" charset="-128"/>
                        <a:ea typeface="HGP創英角ｺﾞｼｯｸUB" panose="020B0900000000000000" pitchFamily="50" charset="-128"/>
                      </a:endParaRPr>
                    </a:p>
                  </a:txBody>
                  <a:tcPr anchor="ctr"/>
                </a:tc>
                <a:tc>
                  <a:txBody>
                    <a:bodyPr/>
                    <a:lstStyle/>
                    <a:p>
                      <a:pPr algn="ctr"/>
                      <a:r>
                        <a:rPr kumimoji="1" lang="en-US" altLang="ja-JP" sz="1400" dirty="0">
                          <a:solidFill>
                            <a:schemeClr val="bg1"/>
                          </a:solidFill>
                          <a:latin typeface="HGP創英角ｺﾞｼｯｸUB" panose="020B0900000000000000" pitchFamily="50" charset="-128"/>
                          <a:ea typeface="HGP創英角ｺﾞｼｯｸUB" panose="020B0900000000000000" pitchFamily="50" charset="-128"/>
                        </a:rPr>
                        <a:t>2023</a:t>
                      </a:r>
                      <a:endParaRPr kumimoji="1" lang="ja-JP" altLang="en-US" sz="1400" b="0" dirty="0">
                        <a:solidFill>
                          <a:schemeClr val="bg1"/>
                        </a:solidFill>
                        <a:latin typeface="HGP創英角ｺﾞｼｯｸUB" panose="020B0900000000000000" pitchFamily="50" charset="-128"/>
                        <a:ea typeface="HGP創英角ｺﾞｼｯｸUB" panose="020B0900000000000000" pitchFamily="50" charset="-128"/>
                      </a:endParaRPr>
                    </a:p>
                  </a:txBody>
                  <a:tcPr anchor="ctr"/>
                </a:tc>
                <a:tc>
                  <a:txBody>
                    <a:bodyPr/>
                    <a:lstStyle/>
                    <a:p>
                      <a:pPr algn="ctr"/>
                      <a:r>
                        <a:rPr kumimoji="1" lang="en-US" altLang="ja-JP" sz="1400" dirty="0">
                          <a:latin typeface="HGP創英角ｺﾞｼｯｸUB" panose="020B0900000000000000" pitchFamily="50" charset="-128"/>
                          <a:ea typeface="HGP創英角ｺﾞｼｯｸUB" panose="020B0900000000000000" pitchFamily="50" charset="-128"/>
                        </a:rPr>
                        <a:t>2024</a:t>
                      </a:r>
                      <a:endParaRPr kumimoji="1" lang="ja-JP" altLang="en-US" sz="1400" b="0" dirty="0">
                        <a:latin typeface="HGP創英角ｺﾞｼｯｸUB" panose="020B0900000000000000" pitchFamily="50" charset="-128"/>
                        <a:ea typeface="HGP創英角ｺﾞｼｯｸUB" panose="020B0900000000000000" pitchFamily="50" charset="-128"/>
                      </a:endParaRPr>
                    </a:p>
                  </a:txBody>
                  <a:tcPr anchor="ctr"/>
                </a:tc>
                <a:tc>
                  <a:txBody>
                    <a:bodyPr/>
                    <a:lstStyle/>
                    <a:p>
                      <a:pPr algn="ctr"/>
                      <a:r>
                        <a:rPr kumimoji="1" lang="en-US" altLang="ja-JP" sz="1400" dirty="0">
                          <a:latin typeface="HGP創英角ｺﾞｼｯｸUB" panose="020B0900000000000000" pitchFamily="50" charset="-128"/>
                          <a:ea typeface="HGP創英角ｺﾞｼｯｸUB" panose="020B0900000000000000" pitchFamily="50" charset="-128"/>
                        </a:rPr>
                        <a:t>2025</a:t>
                      </a:r>
                      <a:endParaRPr kumimoji="1" lang="ja-JP" altLang="en-US" sz="1400" b="0" dirty="0">
                        <a:latin typeface="HGP創英角ｺﾞｼｯｸUB" panose="020B0900000000000000" pitchFamily="50" charset="-128"/>
                        <a:ea typeface="HGP創英角ｺﾞｼｯｸUB" panose="020B0900000000000000" pitchFamily="50" charset="-128"/>
                      </a:endParaRPr>
                    </a:p>
                  </a:txBody>
                  <a:tcPr anchor="ctr"/>
                </a:tc>
                <a:extLst>
                  <a:ext uri="{0D108BD9-81ED-4DB2-BD59-A6C34878D82A}">
                    <a16:rowId xmlns:a16="http://schemas.microsoft.com/office/drawing/2014/main" val="10000"/>
                  </a:ext>
                </a:extLst>
              </a:tr>
              <a:tr h="4005648">
                <a:tc>
                  <a:txBody>
                    <a:bodyPr/>
                    <a:lstStyle/>
                    <a:p>
                      <a:r>
                        <a:rPr kumimoji="1" lang="ja-JP" altLang="en-US" sz="1400" u="none" dirty="0">
                          <a:solidFill>
                            <a:schemeClr val="tx1"/>
                          </a:solidFill>
                          <a:latin typeface="HGP創英角ｺﾞｼｯｸUB" panose="020B0900000000000000" pitchFamily="50" charset="-128"/>
                          <a:ea typeface="HGP創英角ｺﾞｼｯｸUB" panose="020B0900000000000000" pitchFamily="50" charset="-128"/>
                        </a:rPr>
                        <a:t>低速自動運転車両の遠隔支援システムの性能要件と試験法</a:t>
                      </a:r>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p>
                      <a:r>
                        <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rPr>
                        <a:t>(ISO/PWI</a:t>
                      </a:r>
                      <a:r>
                        <a:rPr kumimoji="1" lang="ja-JP" altLang="en-US" sz="1400" u="none" baseline="0" dirty="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1400" u="none" dirty="0">
                          <a:solidFill>
                            <a:schemeClr val="tx1"/>
                          </a:solidFill>
                          <a:latin typeface="HGP創英角ｺﾞｼｯｸUB" panose="020B0900000000000000" pitchFamily="50" charset="-128"/>
                          <a:ea typeface="HGP創英角ｺﾞｼｯｸUB" panose="020B0900000000000000" pitchFamily="50" charset="-128"/>
                        </a:rPr>
                        <a:t>未定</a:t>
                      </a:r>
                      <a:r>
                        <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rPr>
                        <a:t>)</a:t>
                      </a:r>
                    </a:p>
                    <a:p>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p>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p>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p>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p>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p>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p>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p>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p>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p>
                      <a:endParaRPr kumimoji="1" lang="en-US" altLang="ja-JP" sz="1400" u="none" dirty="0">
                        <a:solidFill>
                          <a:schemeClr val="tx1"/>
                        </a:solidFill>
                        <a:latin typeface="HGP創英角ｺﾞｼｯｸUB" panose="020B0900000000000000" pitchFamily="50" charset="-128"/>
                        <a:ea typeface="HGP創英角ｺﾞｼｯｸUB" panose="020B0900000000000000" pitchFamily="50" charset="-128"/>
                      </a:endParaRPr>
                    </a:p>
                  </a:txBody>
                  <a:tcPr/>
                </a:tc>
                <a:tc>
                  <a:txBody>
                    <a:bodyP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日本</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sp>
        <p:nvSpPr>
          <p:cNvPr id="60" name="テキスト ボックス 59"/>
          <p:cNvSpPr txBox="1"/>
          <p:nvPr/>
        </p:nvSpPr>
        <p:spPr>
          <a:xfrm>
            <a:off x="3584849" y="2183781"/>
            <a:ext cx="594047" cy="261610"/>
          </a:xfrm>
          <a:prstGeom prst="rect">
            <a:avLst/>
          </a:prstGeom>
          <a:noFill/>
        </p:spPr>
        <p:txBody>
          <a:bodyPr wrap="square" rtlCol="0">
            <a:spAutoFit/>
          </a:bodyPr>
          <a:lstStyle/>
          <a:p>
            <a:pPr defTabSz="914400" fontAlgn="base">
              <a:spcBef>
                <a:spcPct val="0"/>
              </a:spcBef>
              <a:spcAft>
                <a:spcPct val="0"/>
              </a:spcAft>
            </a:pPr>
            <a:r>
              <a:rPr kumimoji="1" lang="en-US" altLang="ja-JP" sz="1100" dirty="0">
                <a:solidFill>
                  <a:srgbClr val="FFFFFF"/>
                </a:solidFill>
                <a:latin typeface="HGP創英角ｺﾞｼｯｸUB" panose="020B0900000000000000" pitchFamily="50" charset="-128"/>
                <a:ea typeface="HGP創英角ｺﾞｼｯｸUB" panose="020B0900000000000000" pitchFamily="50" charset="-128"/>
              </a:rPr>
              <a:t>4</a:t>
            </a:r>
            <a:r>
              <a:rPr kumimoji="1" lang="ja-JP" altLang="en-US" sz="1100" dirty="0">
                <a:solidFill>
                  <a:srgbClr val="FFFFFF"/>
                </a:solidFill>
                <a:latin typeface="HGP創英角ｺﾞｼｯｸUB" panose="020B0900000000000000" pitchFamily="50" charset="-128"/>
                <a:ea typeface="HGP創英角ｺﾞｼｯｸUB" panose="020B0900000000000000" pitchFamily="50" charset="-128"/>
              </a:rPr>
              <a:t>月</a:t>
            </a:r>
          </a:p>
        </p:txBody>
      </p:sp>
      <p:sp>
        <p:nvSpPr>
          <p:cNvPr id="72" name="右矢印 71"/>
          <p:cNvSpPr/>
          <p:nvPr/>
        </p:nvSpPr>
        <p:spPr>
          <a:xfrm>
            <a:off x="3494473" y="3503004"/>
            <a:ext cx="1466256" cy="432000"/>
          </a:xfrm>
          <a:prstGeom prst="rightArrow">
            <a:avLst>
              <a:gd name="adj1" fmla="val 100000"/>
              <a:gd name="adj2" fmla="val 36217"/>
            </a:avLst>
          </a:prstGeom>
          <a:solidFill>
            <a:srgbClr val="FFFFCC"/>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914400" fontAlgn="base">
              <a:spcBef>
                <a:spcPct val="0"/>
              </a:spcBef>
              <a:spcAft>
                <a:spcPct val="0"/>
              </a:spcAft>
            </a:pPr>
            <a:endParaRPr kumimoji="1" lang="en-US" altLang="ja-JP" sz="1200"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75" name="右矢印 74"/>
          <p:cNvSpPr/>
          <p:nvPr/>
        </p:nvSpPr>
        <p:spPr>
          <a:xfrm>
            <a:off x="7608540" y="3503004"/>
            <a:ext cx="728837" cy="432000"/>
          </a:xfrm>
          <a:prstGeom prst="rightArrow">
            <a:avLst>
              <a:gd name="adj1" fmla="val 100000"/>
              <a:gd name="adj2" fmla="val 16245"/>
            </a:avLst>
          </a:prstGeom>
          <a:solidFill>
            <a:srgbClr val="66CCFF"/>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defTabSz="914400" fontAlgn="base">
              <a:spcBef>
                <a:spcPct val="0"/>
              </a:spcBef>
              <a:spcAft>
                <a:spcPct val="0"/>
              </a:spcAft>
            </a:pPr>
            <a:r>
              <a:rPr kumimoji="1" lang="en-US" altLang="ja-JP" sz="1400" dirty="0">
                <a:solidFill>
                  <a:srgbClr val="000000"/>
                </a:solidFill>
                <a:latin typeface="HGP創英角ｺﾞｼｯｸUB" panose="020B0900000000000000" pitchFamily="50" charset="-128"/>
                <a:ea typeface="HGP創英角ｺﾞｼｯｸUB" panose="020B0900000000000000" pitchFamily="50" charset="-128"/>
              </a:rPr>
              <a:t>DIS</a:t>
            </a:r>
          </a:p>
        </p:txBody>
      </p:sp>
      <p:sp>
        <p:nvSpPr>
          <p:cNvPr id="76" name="右矢印 75"/>
          <p:cNvSpPr/>
          <p:nvPr/>
        </p:nvSpPr>
        <p:spPr>
          <a:xfrm>
            <a:off x="6681193" y="3503004"/>
            <a:ext cx="818935" cy="432000"/>
          </a:xfrm>
          <a:prstGeom prst="rightArrow">
            <a:avLst>
              <a:gd name="adj1" fmla="val 100000"/>
              <a:gd name="adj2" fmla="val 15442"/>
            </a:avLst>
          </a:prstGeom>
          <a:solidFill>
            <a:srgbClr val="CCFFCC"/>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defTabSz="914400" fontAlgn="base">
              <a:spcBef>
                <a:spcPct val="0"/>
              </a:spcBef>
              <a:spcAft>
                <a:spcPct val="0"/>
              </a:spcAft>
            </a:pPr>
            <a:r>
              <a:rPr kumimoji="1" lang="en-US" altLang="ja-JP" sz="1400" dirty="0">
                <a:solidFill>
                  <a:srgbClr val="000000"/>
                </a:solidFill>
                <a:latin typeface="HGP創英角ｺﾞｼｯｸUB" panose="020B0900000000000000" pitchFamily="50" charset="-128"/>
                <a:ea typeface="HGP創英角ｺﾞｼｯｸUB" panose="020B0900000000000000" pitchFamily="50" charset="-128"/>
              </a:rPr>
              <a:t>CD</a:t>
            </a:r>
            <a:endParaRPr kumimoji="1" lang="ja-JP" altLang="en-US" sz="1400"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77" name="右矢印 76"/>
          <p:cNvSpPr/>
          <p:nvPr/>
        </p:nvSpPr>
        <p:spPr>
          <a:xfrm>
            <a:off x="5385048" y="3503004"/>
            <a:ext cx="1152128" cy="432000"/>
          </a:xfrm>
          <a:prstGeom prst="rightArrow">
            <a:avLst>
              <a:gd name="adj1" fmla="val 100000"/>
              <a:gd name="adj2" fmla="val 14867"/>
            </a:avLst>
          </a:prstGeom>
          <a:solidFill>
            <a:srgbClr val="CCFFCC"/>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914400" fontAlgn="base">
              <a:spcBef>
                <a:spcPct val="0"/>
              </a:spcBef>
              <a:spcAft>
                <a:spcPct val="0"/>
              </a:spcAft>
            </a:pPr>
            <a:r>
              <a:rPr kumimoji="1" lang="en-US" altLang="ja-JP" sz="1400" dirty="0">
                <a:solidFill>
                  <a:srgbClr val="000000"/>
                </a:solidFill>
                <a:latin typeface="HGP創英角ｺﾞｼｯｸUB" panose="020B0900000000000000" pitchFamily="50" charset="-128"/>
                <a:ea typeface="HGP創英角ｺﾞｼｯｸUB" panose="020B0900000000000000" pitchFamily="50" charset="-128"/>
              </a:rPr>
              <a:t>WD</a:t>
            </a:r>
            <a:endParaRPr kumimoji="1" lang="ja-JP" altLang="en-US" sz="1400"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80" name="星 7 79"/>
          <p:cNvSpPr/>
          <p:nvPr/>
        </p:nvSpPr>
        <p:spPr>
          <a:xfrm>
            <a:off x="8661464" y="3503004"/>
            <a:ext cx="468000" cy="432000"/>
          </a:xfrm>
          <a:prstGeom prst="star7">
            <a:avLst/>
          </a:prstGeom>
          <a:solidFill>
            <a:srgbClr val="FFFF00"/>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914400" fontAlgn="base">
              <a:spcBef>
                <a:spcPct val="0"/>
              </a:spcBef>
              <a:spcAft>
                <a:spcPct val="0"/>
              </a:spcAft>
            </a:pPr>
            <a:endParaRPr kumimoji="1" lang="ja-JP" altLang="en-US" sz="2000" dirty="0">
              <a:solidFill>
                <a:srgbClr val="FFFFFF"/>
              </a:solidFill>
              <a:latin typeface="Arial"/>
              <a:ea typeface="ＭＳ Ｐゴシック"/>
            </a:endParaRPr>
          </a:p>
        </p:txBody>
      </p:sp>
      <p:sp>
        <p:nvSpPr>
          <p:cNvPr id="81" name="テキスト ボックス 80"/>
          <p:cNvSpPr txBox="1"/>
          <p:nvPr/>
        </p:nvSpPr>
        <p:spPr>
          <a:xfrm>
            <a:off x="8481392" y="3463027"/>
            <a:ext cx="864096" cy="523220"/>
          </a:xfrm>
          <a:prstGeom prst="rect">
            <a:avLst/>
          </a:prstGeom>
          <a:noFill/>
          <a:ln>
            <a:noFill/>
            <a:prstDash val="solid"/>
          </a:ln>
        </p:spPr>
        <p:txBody>
          <a:bodyPr wrap="square" rtlCol="0" anchor="ctr" anchorCtr="0">
            <a:spAutoFit/>
          </a:bodyPr>
          <a:lstStyle/>
          <a:p>
            <a:pPr algn="ctr" defTabSz="914400" fontAlgn="base">
              <a:spcBef>
                <a:spcPct val="0"/>
              </a:spcBef>
              <a:spcAft>
                <a:spcPct val="0"/>
              </a:spcAft>
            </a:pPr>
            <a:r>
              <a:rPr kumimoji="1" lang="en-US" altLang="ja-JP" sz="1400" dirty="0">
                <a:solidFill>
                  <a:srgbClr val="000000"/>
                </a:solidFill>
                <a:latin typeface="HGP創英角ｺﾞｼｯｸUB" panose="020B0900000000000000" pitchFamily="50" charset="-128"/>
                <a:ea typeface="HGP創英角ｺﾞｼｯｸUB" panose="020B0900000000000000" pitchFamily="50" charset="-128"/>
              </a:rPr>
              <a:t>IS</a:t>
            </a:r>
          </a:p>
          <a:p>
            <a:pPr algn="ctr" defTabSz="914400" fontAlgn="base">
              <a:spcBef>
                <a:spcPct val="0"/>
              </a:spcBef>
              <a:spcAft>
                <a:spcPct val="0"/>
              </a:spcAft>
            </a:pPr>
            <a:r>
              <a:rPr kumimoji="1" lang="ja-JP" altLang="en-US" sz="1400" dirty="0">
                <a:solidFill>
                  <a:srgbClr val="000000"/>
                </a:solidFill>
                <a:latin typeface="HGP創英角ｺﾞｼｯｸUB" panose="020B0900000000000000" pitchFamily="50" charset="-128"/>
                <a:ea typeface="HGP創英角ｺﾞｼｯｸUB" panose="020B0900000000000000" pitchFamily="50" charset="-128"/>
              </a:rPr>
              <a:t>発行</a:t>
            </a:r>
          </a:p>
        </p:txBody>
      </p:sp>
      <p:sp>
        <p:nvSpPr>
          <p:cNvPr id="83" name="フローチャート : 代替処理 24"/>
          <p:cNvSpPr/>
          <p:nvPr/>
        </p:nvSpPr>
        <p:spPr>
          <a:xfrm>
            <a:off x="3758723" y="3539519"/>
            <a:ext cx="381000" cy="333375"/>
          </a:xfrm>
          <a:prstGeom prst="flowChartAlternateProcess">
            <a:avLst/>
          </a:prstGeom>
          <a:solidFill>
            <a:srgbClr val="66FFFF"/>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914400" fontAlgn="base">
              <a:spcBef>
                <a:spcPct val="0"/>
              </a:spcBef>
              <a:spcAft>
                <a:spcPct val="0"/>
              </a:spcAft>
            </a:pPr>
            <a:endParaRPr kumimoji="1" lang="ja-JP" altLang="en-US">
              <a:solidFill>
                <a:srgbClr val="FFFFFF"/>
              </a:solidFill>
              <a:latin typeface="Arial"/>
              <a:ea typeface="ＭＳ Ｐゴシック"/>
            </a:endParaRPr>
          </a:p>
        </p:txBody>
      </p:sp>
      <p:sp>
        <p:nvSpPr>
          <p:cNvPr id="84" name="テキスト ボックス 83"/>
          <p:cNvSpPr txBox="1"/>
          <p:nvPr/>
        </p:nvSpPr>
        <p:spPr>
          <a:xfrm>
            <a:off x="3728865" y="3552317"/>
            <a:ext cx="558837" cy="307777"/>
          </a:xfrm>
          <a:prstGeom prst="rect">
            <a:avLst/>
          </a:prstGeom>
          <a:noFill/>
          <a:ln>
            <a:noFill/>
            <a:prstDash val="solid"/>
          </a:ln>
        </p:spPr>
        <p:txBody>
          <a:bodyPr wrap="square" rtlCol="0" anchor="ctr" anchorCtr="0">
            <a:spAutoFit/>
          </a:bodyPr>
          <a:lstStyle/>
          <a:p>
            <a:pPr defTabSz="914400" fontAlgn="base">
              <a:spcBef>
                <a:spcPct val="0"/>
              </a:spcBef>
              <a:spcAft>
                <a:spcPct val="0"/>
              </a:spcAft>
            </a:pPr>
            <a:r>
              <a:rPr kumimoji="1" lang="en-US" altLang="ja-JP" sz="1400" dirty="0">
                <a:solidFill>
                  <a:srgbClr val="000000"/>
                </a:solidFill>
                <a:latin typeface="HGP創英角ｺﾞｼｯｸUB" panose="020B0900000000000000" pitchFamily="50" charset="-128"/>
                <a:ea typeface="HGP創英角ｺﾞｼｯｸUB" panose="020B0900000000000000" pitchFamily="50" charset="-128"/>
              </a:rPr>
              <a:t>PWI  </a:t>
            </a:r>
          </a:p>
        </p:txBody>
      </p:sp>
      <p:sp>
        <p:nvSpPr>
          <p:cNvPr id="91" name="テキスト ボックス 90"/>
          <p:cNvSpPr txBox="1"/>
          <p:nvPr/>
        </p:nvSpPr>
        <p:spPr>
          <a:xfrm>
            <a:off x="8672948" y="3140598"/>
            <a:ext cx="456517" cy="338554"/>
          </a:xfrm>
          <a:prstGeom prst="rect">
            <a:avLst/>
          </a:prstGeom>
          <a:noFill/>
        </p:spPr>
        <p:txBody>
          <a:bodyPr wrap="square" rtlCol="0" anchor="ctr" anchorCtr="0">
            <a:spAutoFit/>
          </a:bodyPr>
          <a:lstStyle/>
          <a:p>
            <a:pPr defTabSz="914400" fontAlgn="base">
              <a:spcBef>
                <a:spcPct val="0"/>
              </a:spcBef>
              <a:spcAft>
                <a:spcPct val="0"/>
              </a:spcAft>
            </a:pP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a:t>
            </a:r>
          </a:p>
        </p:txBody>
      </p:sp>
      <p:sp>
        <p:nvSpPr>
          <p:cNvPr id="110" name="ひし形 109"/>
          <p:cNvSpPr/>
          <p:nvPr/>
        </p:nvSpPr>
        <p:spPr>
          <a:xfrm>
            <a:off x="4960728" y="3498494"/>
            <a:ext cx="432048" cy="432000"/>
          </a:xfrm>
          <a:prstGeom prst="diamond">
            <a:avLst/>
          </a:prstGeom>
          <a:solidFill>
            <a:srgbClr val="92D050"/>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rmAutofit/>
          </a:bodyPr>
          <a:lstStyle/>
          <a:p>
            <a:pPr algn="ctr" defTabSz="914400" fontAlgn="base">
              <a:spcBef>
                <a:spcPct val="0"/>
              </a:spcBef>
              <a:spcAft>
                <a:spcPct val="0"/>
              </a:spcAft>
            </a:pPr>
            <a:endParaRPr kumimoji="1" lang="ja-JP" altLang="en-US" sz="800" dirty="0">
              <a:solidFill>
                <a:srgbClr val="FFFFFF"/>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4960728" y="3548923"/>
            <a:ext cx="432048" cy="307777"/>
          </a:xfrm>
          <a:prstGeom prst="rect">
            <a:avLst/>
          </a:prstGeom>
          <a:noFill/>
          <a:ln>
            <a:noFill/>
            <a:prstDash val="solid"/>
          </a:ln>
        </p:spPr>
        <p:txBody>
          <a:bodyPr wrap="square" rtlCol="0" anchor="ctr" anchorCtr="0">
            <a:spAutoFit/>
          </a:bodyPr>
          <a:lstStyle/>
          <a:p>
            <a:pPr defTabSz="914400" fontAlgn="base">
              <a:spcBef>
                <a:spcPct val="0"/>
              </a:spcBef>
              <a:spcAft>
                <a:spcPct val="0"/>
              </a:spcAft>
            </a:pPr>
            <a:r>
              <a:rPr kumimoji="1" lang="en-US" altLang="ja-JP" sz="1400" dirty="0">
                <a:solidFill>
                  <a:srgbClr val="000000"/>
                </a:solidFill>
                <a:latin typeface="HGP創英角ｺﾞｼｯｸUB" panose="020B0900000000000000" pitchFamily="50" charset="-128"/>
                <a:ea typeface="HGP創英角ｺﾞｼｯｸUB" panose="020B0900000000000000" pitchFamily="50" charset="-128"/>
              </a:rPr>
              <a:t>NP  </a:t>
            </a:r>
          </a:p>
        </p:txBody>
      </p:sp>
      <p:cxnSp>
        <p:nvCxnSpPr>
          <p:cNvPr id="118" name="直線コネクタ 117"/>
          <p:cNvCxnSpPr/>
          <p:nvPr/>
        </p:nvCxnSpPr>
        <p:spPr>
          <a:xfrm>
            <a:off x="3728864" y="2439924"/>
            <a:ext cx="0" cy="4003445"/>
          </a:xfrm>
          <a:prstGeom prst="line">
            <a:avLst/>
          </a:prstGeom>
          <a:ln w="12700">
            <a:solidFill>
              <a:srgbClr val="FF3300"/>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20" name="Group 121"/>
          <p:cNvGraphicFramePr>
            <a:graphicFrameLocks noGrp="1"/>
          </p:cNvGraphicFramePr>
          <p:nvPr/>
        </p:nvGraphicFramePr>
        <p:xfrm>
          <a:off x="6665808" y="46206"/>
          <a:ext cx="2823696" cy="332656"/>
        </p:xfrm>
        <a:graphic>
          <a:graphicData uri="http://schemas.openxmlformats.org/drawingml/2006/table">
            <a:tbl>
              <a:tblPr/>
              <a:tblGrid>
                <a:gridCol w="1369543">
                  <a:extLst>
                    <a:ext uri="{9D8B030D-6E8A-4147-A177-3AD203B41FA5}">
                      <a16:colId xmlns:a16="http://schemas.microsoft.com/office/drawing/2014/main" val="20000"/>
                    </a:ext>
                  </a:extLst>
                </a:gridCol>
                <a:gridCol w="1454153">
                  <a:extLst>
                    <a:ext uri="{9D8B030D-6E8A-4147-A177-3AD203B41FA5}">
                      <a16:colId xmlns:a16="http://schemas.microsoft.com/office/drawing/2014/main" val="20001"/>
                    </a:ext>
                  </a:extLst>
                </a:gridCol>
              </a:tblGrid>
              <a:tr h="332656">
                <a:tc>
                  <a:txBody>
                    <a:bodyPr/>
                    <a:lstStyle>
                      <a:lvl1pPr>
                        <a:spcBef>
                          <a:spcPct val="20000"/>
                        </a:spcBef>
                        <a:defRPr kumimoji="1" sz="2800">
                          <a:solidFill>
                            <a:schemeClr val="tx1"/>
                          </a:solidFill>
                          <a:latin typeface="Arial" charset="0"/>
                          <a:ea typeface="ＭＳ Ｐゴシック" pitchFamily="50" charset="-128"/>
                        </a:defRPr>
                      </a:lvl1pPr>
                      <a:lvl2pPr>
                        <a:spcBef>
                          <a:spcPct val="20000"/>
                        </a:spcBef>
                        <a:defRPr kumimoji="1" sz="2400">
                          <a:solidFill>
                            <a:schemeClr val="tx1"/>
                          </a:solidFill>
                          <a:latin typeface="Arial" charset="0"/>
                          <a:ea typeface="ＭＳ Ｐゴシック" pitchFamily="50" charset="-128"/>
                        </a:defRPr>
                      </a:lvl2pPr>
                      <a:lvl3pPr>
                        <a:spcBef>
                          <a:spcPct val="20000"/>
                        </a:spcBef>
                        <a:defRPr kumimoji="1" sz="2000">
                          <a:solidFill>
                            <a:schemeClr val="tx1"/>
                          </a:solidFill>
                          <a:latin typeface="Arial" charset="0"/>
                          <a:ea typeface="ＭＳ Ｐゴシック" pitchFamily="50" charset="-128"/>
                        </a:defRPr>
                      </a:lvl3pPr>
                      <a:lvl4pPr>
                        <a:spcBef>
                          <a:spcPct val="20000"/>
                        </a:spcBef>
                        <a:defRPr kumimoji="1">
                          <a:solidFill>
                            <a:schemeClr val="tx1"/>
                          </a:solidFill>
                          <a:latin typeface="Arial" charset="0"/>
                          <a:ea typeface="ＭＳ Ｐゴシック" pitchFamily="50" charset="-128"/>
                        </a:defRPr>
                      </a:lvl4pPr>
                      <a:lvl5pPr>
                        <a:spcBef>
                          <a:spcPct val="20000"/>
                        </a:spcBef>
                        <a:defRPr kumimoji="1">
                          <a:solidFill>
                            <a:schemeClr val="tx1"/>
                          </a:solidFill>
                          <a:latin typeface="Arial" charset="0"/>
                          <a:ea typeface="ＭＳ Ｐゴシック" pitchFamily="50" charset="-128"/>
                        </a:defRPr>
                      </a:lvl5pPr>
                      <a:lvl6pPr fontAlgn="base">
                        <a:spcBef>
                          <a:spcPct val="20000"/>
                        </a:spcBef>
                        <a:spcAft>
                          <a:spcPct val="0"/>
                        </a:spcAft>
                        <a:defRPr kumimoji="1">
                          <a:solidFill>
                            <a:schemeClr val="tx1"/>
                          </a:solidFill>
                          <a:latin typeface="Arial" charset="0"/>
                          <a:ea typeface="ＭＳ Ｐゴシック" pitchFamily="50" charset="-128"/>
                        </a:defRPr>
                      </a:lvl6pPr>
                      <a:lvl7pPr fontAlgn="base">
                        <a:spcBef>
                          <a:spcPct val="20000"/>
                        </a:spcBef>
                        <a:spcAft>
                          <a:spcPct val="0"/>
                        </a:spcAft>
                        <a:defRPr kumimoji="1">
                          <a:solidFill>
                            <a:schemeClr val="tx1"/>
                          </a:solidFill>
                          <a:latin typeface="Arial" charset="0"/>
                          <a:ea typeface="ＭＳ Ｐゴシック" pitchFamily="50" charset="-128"/>
                        </a:defRPr>
                      </a:lvl7pPr>
                      <a:lvl8pPr fontAlgn="base">
                        <a:spcBef>
                          <a:spcPct val="20000"/>
                        </a:spcBef>
                        <a:spcAft>
                          <a:spcPct val="0"/>
                        </a:spcAft>
                        <a:defRPr kumimoji="1">
                          <a:solidFill>
                            <a:schemeClr val="tx1"/>
                          </a:solidFill>
                          <a:latin typeface="Arial" charset="0"/>
                          <a:ea typeface="ＭＳ Ｐゴシック" pitchFamily="50" charset="-128"/>
                        </a:defRPr>
                      </a:lvl8pPr>
                      <a:lvl9pPr fontAlgn="base">
                        <a:spcBef>
                          <a:spcPct val="2000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検討会</a:t>
                      </a:r>
                      <a:r>
                        <a:rPr kumimoji="1" lang="en-US" altLang="ja-JP" sz="1400" b="0" i="0" u="none" strike="noStrike" cap="none" normalizeH="0" baseline="0" dirty="0">
                          <a:ln>
                            <a:noFill/>
                          </a:ln>
                          <a:solidFill>
                            <a:schemeClr val="tx1"/>
                          </a:solidFill>
                          <a:effectLst/>
                          <a:latin typeface="Arial" charset="0"/>
                          <a:ea typeface="HGS創英角ｺﾞｼｯｸUB" pitchFamily="50" charset="-128"/>
                        </a:rPr>
                        <a:t>/</a:t>
                      </a: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部会名</a:t>
                      </a:r>
                    </a:p>
                  </a:txBody>
                  <a:tcPr marT="45404" marB="454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charset="0"/>
                          <a:ea typeface="ＭＳ Ｐゴシック" pitchFamily="50" charset="-128"/>
                        </a:defRPr>
                      </a:lvl1pPr>
                      <a:lvl2pPr>
                        <a:spcBef>
                          <a:spcPct val="20000"/>
                        </a:spcBef>
                        <a:defRPr kumimoji="1" sz="2400">
                          <a:solidFill>
                            <a:schemeClr val="tx1"/>
                          </a:solidFill>
                          <a:latin typeface="Arial" charset="0"/>
                          <a:ea typeface="ＭＳ Ｐゴシック" pitchFamily="50" charset="-128"/>
                        </a:defRPr>
                      </a:lvl2pPr>
                      <a:lvl3pPr>
                        <a:spcBef>
                          <a:spcPct val="20000"/>
                        </a:spcBef>
                        <a:defRPr kumimoji="1" sz="2000">
                          <a:solidFill>
                            <a:schemeClr val="tx1"/>
                          </a:solidFill>
                          <a:latin typeface="Arial" charset="0"/>
                          <a:ea typeface="ＭＳ Ｐゴシック" pitchFamily="50" charset="-128"/>
                        </a:defRPr>
                      </a:lvl3pPr>
                      <a:lvl4pPr>
                        <a:spcBef>
                          <a:spcPct val="20000"/>
                        </a:spcBef>
                        <a:defRPr kumimoji="1">
                          <a:solidFill>
                            <a:schemeClr val="tx1"/>
                          </a:solidFill>
                          <a:latin typeface="Arial" charset="0"/>
                          <a:ea typeface="ＭＳ Ｐゴシック" pitchFamily="50" charset="-128"/>
                        </a:defRPr>
                      </a:lvl4pPr>
                      <a:lvl5pPr>
                        <a:spcBef>
                          <a:spcPct val="20000"/>
                        </a:spcBef>
                        <a:defRPr kumimoji="1">
                          <a:solidFill>
                            <a:schemeClr val="tx1"/>
                          </a:solidFill>
                          <a:latin typeface="Arial" charset="0"/>
                          <a:ea typeface="ＭＳ Ｐゴシック" pitchFamily="50" charset="-128"/>
                        </a:defRPr>
                      </a:lvl5pPr>
                      <a:lvl6pPr fontAlgn="base">
                        <a:spcBef>
                          <a:spcPct val="20000"/>
                        </a:spcBef>
                        <a:spcAft>
                          <a:spcPct val="0"/>
                        </a:spcAft>
                        <a:defRPr kumimoji="1">
                          <a:solidFill>
                            <a:schemeClr val="tx1"/>
                          </a:solidFill>
                          <a:latin typeface="Arial" charset="0"/>
                          <a:ea typeface="ＭＳ Ｐゴシック" pitchFamily="50" charset="-128"/>
                        </a:defRPr>
                      </a:lvl6pPr>
                      <a:lvl7pPr fontAlgn="base">
                        <a:spcBef>
                          <a:spcPct val="20000"/>
                        </a:spcBef>
                        <a:spcAft>
                          <a:spcPct val="0"/>
                        </a:spcAft>
                        <a:defRPr kumimoji="1">
                          <a:solidFill>
                            <a:schemeClr val="tx1"/>
                          </a:solidFill>
                          <a:latin typeface="Arial" charset="0"/>
                          <a:ea typeface="ＭＳ Ｐゴシック" pitchFamily="50" charset="-128"/>
                        </a:defRPr>
                      </a:lvl7pPr>
                      <a:lvl8pPr fontAlgn="base">
                        <a:spcBef>
                          <a:spcPct val="20000"/>
                        </a:spcBef>
                        <a:spcAft>
                          <a:spcPct val="0"/>
                        </a:spcAft>
                        <a:defRPr kumimoji="1">
                          <a:solidFill>
                            <a:schemeClr val="tx1"/>
                          </a:solidFill>
                          <a:latin typeface="Arial" charset="0"/>
                          <a:ea typeface="ＭＳ Ｐゴシック" pitchFamily="50" charset="-128"/>
                        </a:defRPr>
                      </a:lvl8pPr>
                      <a:lvl9pPr fontAlgn="base">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●●部会　</a:t>
                      </a:r>
                    </a:p>
                  </a:txBody>
                  <a:tcPr marT="45404" marB="454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2003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タイトル 2"/>
          <p:cNvSpPr txBox="1">
            <a:spLocks/>
          </p:cNvSpPr>
          <p:nvPr/>
        </p:nvSpPr>
        <p:spPr>
          <a:xfrm>
            <a:off x="560512" y="219200"/>
            <a:ext cx="8964488" cy="1049561"/>
          </a:xfrm>
          <a:prstGeom prst="rect">
            <a:avLst/>
          </a:prstGeom>
          <a:solidFill>
            <a:schemeClr val="bg1"/>
          </a:solidFill>
        </p:spPr>
        <p:txBody>
          <a:bodyPr/>
          <a:lstStyle>
            <a:lvl1pPr algn="ctr" rtl="0" eaLnBrk="0" fontAlgn="base" hangingPunct="0">
              <a:spcBef>
                <a:spcPct val="0"/>
              </a:spcBef>
              <a:spcAft>
                <a:spcPct val="0"/>
              </a:spcAft>
              <a:defRPr kumimoji="1" sz="4400">
                <a:solidFill>
                  <a:schemeClr val="tx2"/>
                </a:solidFill>
                <a:latin typeface="+mj-lt"/>
                <a:ea typeface="ＭＳ Ｐゴシック" pitchFamily="50" charset="-128"/>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defTabSz="914400"/>
            <a:r>
              <a:rPr lang="ja-JP" altLang="en-US"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規格名称：</a:t>
            </a:r>
            <a: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ITS— Remote assist system for LSAD</a:t>
            </a:r>
            <a:b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equipped vehicle –  performance requirements &amp; test procedures</a:t>
            </a:r>
            <a:br>
              <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1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Group 121"/>
          <p:cNvGraphicFramePr>
            <a:graphicFrameLocks noGrp="1"/>
          </p:cNvGraphicFramePr>
          <p:nvPr>
            <p:extLst>
              <p:ext uri="{D42A27DB-BD31-4B8C-83A1-F6EECF244321}">
                <p14:modId xmlns:p14="http://schemas.microsoft.com/office/powerpoint/2010/main" val="764172226"/>
              </p:ext>
            </p:extLst>
          </p:nvPr>
        </p:nvGraphicFramePr>
        <p:xfrm>
          <a:off x="6677516" y="44624"/>
          <a:ext cx="2823696" cy="332656"/>
        </p:xfrm>
        <a:graphic>
          <a:graphicData uri="http://schemas.openxmlformats.org/drawingml/2006/table">
            <a:tbl>
              <a:tblPr/>
              <a:tblGrid>
                <a:gridCol w="1369543">
                  <a:extLst>
                    <a:ext uri="{9D8B030D-6E8A-4147-A177-3AD203B41FA5}">
                      <a16:colId xmlns:a16="http://schemas.microsoft.com/office/drawing/2014/main" val="20000"/>
                    </a:ext>
                  </a:extLst>
                </a:gridCol>
                <a:gridCol w="1454153">
                  <a:extLst>
                    <a:ext uri="{9D8B030D-6E8A-4147-A177-3AD203B41FA5}">
                      <a16:colId xmlns:a16="http://schemas.microsoft.com/office/drawing/2014/main" val="20001"/>
                    </a:ext>
                  </a:extLst>
                </a:gridCol>
              </a:tblGrid>
              <a:tr h="332656">
                <a:tc>
                  <a:txBody>
                    <a:bodyPr/>
                    <a:lstStyle>
                      <a:lvl1pPr>
                        <a:spcBef>
                          <a:spcPct val="20000"/>
                        </a:spcBef>
                        <a:defRPr kumimoji="1" sz="2800">
                          <a:solidFill>
                            <a:schemeClr val="tx1"/>
                          </a:solidFill>
                          <a:latin typeface="Arial" charset="0"/>
                          <a:ea typeface="ＭＳ Ｐゴシック" pitchFamily="50" charset="-128"/>
                        </a:defRPr>
                      </a:lvl1pPr>
                      <a:lvl2pPr>
                        <a:spcBef>
                          <a:spcPct val="20000"/>
                        </a:spcBef>
                        <a:defRPr kumimoji="1" sz="2400">
                          <a:solidFill>
                            <a:schemeClr val="tx1"/>
                          </a:solidFill>
                          <a:latin typeface="Arial" charset="0"/>
                          <a:ea typeface="ＭＳ Ｐゴシック" pitchFamily="50" charset="-128"/>
                        </a:defRPr>
                      </a:lvl2pPr>
                      <a:lvl3pPr>
                        <a:spcBef>
                          <a:spcPct val="20000"/>
                        </a:spcBef>
                        <a:defRPr kumimoji="1" sz="2000">
                          <a:solidFill>
                            <a:schemeClr val="tx1"/>
                          </a:solidFill>
                          <a:latin typeface="Arial" charset="0"/>
                          <a:ea typeface="ＭＳ Ｐゴシック" pitchFamily="50" charset="-128"/>
                        </a:defRPr>
                      </a:lvl3pPr>
                      <a:lvl4pPr>
                        <a:spcBef>
                          <a:spcPct val="20000"/>
                        </a:spcBef>
                        <a:defRPr kumimoji="1">
                          <a:solidFill>
                            <a:schemeClr val="tx1"/>
                          </a:solidFill>
                          <a:latin typeface="Arial" charset="0"/>
                          <a:ea typeface="ＭＳ Ｐゴシック" pitchFamily="50" charset="-128"/>
                        </a:defRPr>
                      </a:lvl4pPr>
                      <a:lvl5pPr>
                        <a:spcBef>
                          <a:spcPct val="20000"/>
                        </a:spcBef>
                        <a:defRPr kumimoji="1">
                          <a:solidFill>
                            <a:schemeClr val="tx1"/>
                          </a:solidFill>
                          <a:latin typeface="Arial" charset="0"/>
                          <a:ea typeface="ＭＳ Ｐゴシック" pitchFamily="50" charset="-128"/>
                        </a:defRPr>
                      </a:lvl5pPr>
                      <a:lvl6pPr fontAlgn="base">
                        <a:spcBef>
                          <a:spcPct val="20000"/>
                        </a:spcBef>
                        <a:spcAft>
                          <a:spcPct val="0"/>
                        </a:spcAft>
                        <a:defRPr kumimoji="1">
                          <a:solidFill>
                            <a:schemeClr val="tx1"/>
                          </a:solidFill>
                          <a:latin typeface="Arial" charset="0"/>
                          <a:ea typeface="ＭＳ Ｐゴシック" pitchFamily="50" charset="-128"/>
                        </a:defRPr>
                      </a:lvl6pPr>
                      <a:lvl7pPr fontAlgn="base">
                        <a:spcBef>
                          <a:spcPct val="20000"/>
                        </a:spcBef>
                        <a:spcAft>
                          <a:spcPct val="0"/>
                        </a:spcAft>
                        <a:defRPr kumimoji="1">
                          <a:solidFill>
                            <a:schemeClr val="tx1"/>
                          </a:solidFill>
                          <a:latin typeface="Arial" charset="0"/>
                          <a:ea typeface="ＭＳ Ｐゴシック" pitchFamily="50" charset="-128"/>
                        </a:defRPr>
                      </a:lvl7pPr>
                      <a:lvl8pPr fontAlgn="base">
                        <a:spcBef>
                          <a:spcPct val="20000"/>
                        </a:spcBef>
                        <a:spcAft>
                          <a:spcPct val="0"/>
                        </a:spcAft>
                        <a:defRPr kumimoji="1">
                          <a:solidFill>
                            <a:schemeClr val="tx1"/>
                          </a:solidFill>
                          <a:latin typeface="Arial" charset="0"/>
                          <a:ea typeface="ＭＳ Ｐゴシック" pitchFamily="50" charset="-128"/>
                        </a:defRPr>
                      </a:lvl8pPr>
                      <a:lvl9pPr fontAlgn="base">
                        <a:spcBef>
                          <a:spcPct val="2000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検討会</a:t>
                      </a:r>
                      <a:r>
                        <a:rPr kumimoji="1" lang="en-US" altLang="ja-JP" sz="1400" b="0" i="0" u="none" strike="noStrike" cap="none" normalizeH="0" baseline="0" dirty="0">
                          <a:ln>
                            <a:noFill/>
                          </a:ln>
                          <a:solidFill>
                            <a:schemeClr val="tx1"/>
                          </a:solidFill>
                          <a:effectLst/>
                          <a:latin typeface="Arial" charset="0"/>
                          <a:ea typeface="HGS創英角ｺﾞｼｯｸUB" pitchFamily="50" charset="-128"/>
                        </a:rPr>
                        <a:t>/</a:t>
                      </a: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部会名</a:t>
                      </a:r>
                    </a:p>
                  </a:txBody>
                  <a:tcPr marT="45404" marB="454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charset="0"/>
                          <a:ea typeface="ＭＳ Ｐゴシック" pitchFamily="50" charset="-128"/>
                        </a:defRPr>
                      </a:lvl1pPr>
                      <a:lvl2pPr>
                        <a:spcBef>
                          <a:spcPct val="20000"/>
                        </a:spcBef>
                        <a:defRPr kumimoji="1" sz="2400">
                          <a:solidFill>
                            <a:schemeClr val="tx1"/>
                          </a:solidFill>
                          <a:latin typeface="Arial" charset="0"/>
                          <a:ea typeface="ＭＳ Ｐゴシック" pitchFamily="50" charset="-128"/>
                        </a:defRPr>
                      </a:lvl2pPr>
                      <a:lvl3pPr>
                        <a:spcBef>
                          <a:spcPct val="20000"/>
                        </a:spcBef>
                        <a:defRPr kumimoji="1" sz="2000">
                          <a:solidFill>
                            <a:schemeClr val="tx1"/>
                          </a:solidFill>
                          <a:latin typeface="Arial" charset="0"/>
                          <a:ea typeface="ＭＳ Ｐゴシック" pitchFamily="50" charset="-128"/>
                        </a:defRPr>
                      </a:lvl3pPr>
                      <a:lvl4pPr>
                        <a:spcBef>
                          <a:spcPct val="20000"/>
                        </a:spcBef>
                        <a:defRPr kumimoji="1">
                          <a:solidFill>
                            <a:schemeClr val="tx1"/>
                          </a:solidFill>
                          <a:latin typeface="Arial" charset="0"/>
                          <a:ea typeface="ＭＳ Ｐゴシック" pitchFamily="50" charset="-128"/>
                        </a:defRPr>
                      </a:lvl4pPr>
                      <a:lvl5pPr>
                        <a:spcBef>
                          <a:spcPct val="20000"/>
                        </a:spcBef>
                        <a:defRPr kumimoji="1">
                          <a:solidFill>
                            <a:schemeClr val="tx1"/>
                          </a:solidFill>
                          <a:latin typeface="Arial" charset="0"/>
                          <a:ea typeface="ＭＳ Ｐゴシック" pitchFamily="50" charset="-128"/>
                        </a:defRPr>
                      </a:lvl5pPr>
                      <a:lvl6pPr fontAlgn="base">
                        <a:spcBef>
                          <a:spcPct val="20000"/>
                        </a:spcBef>
                        <a:spcAft>
                          <a:spcPct val="0"/>
                        </a:spcAft>
                        <a:defRPr kumimoji="1">
                          <a:solidFill>
                            <a:schemeClr val="tx1"/>
                          </a:solidFill>
                          <a:latin typeface="Arial" charset="0"/>
                          <a:ea typeface="ＭＳ Ｐゴシック" pitchFamily="50" charset="-128"/>
                        </a:defRPr>
                      </a:lvl6pPr>
                      <a:lvl7pPr fontAlgn="base">
                        <a:spcBef>
                          <a:spcPct val="20000"/>
                        </a:spcBef>
                        <a:spcAft>
                          <a:spcPct val="0"/>
                        </a:spcAft>
                        <a:defRPr kumimoji="1">
                          <a:solidFill>
                            <a:schemeClr val="tx1"/>
                          </a:solidFill>
                          <a:latin typeface="Arial" charset="0"/>
                          <a:ea typeface="ＭＳ Ｐゴシック" pitchFamily="50" charset="-128"/>
                        </a:defRPr>
                      </a:lvl7pPr>
                      <a:lvl8pPr fontAlgn="base">
                        <a:spcBef>
                          <a:spcPct val="20000"/>
                        </a:spcBef>
                        <a:spcAft>
                          <a:spcPct val="0"/>
                        </a:spcAft>
                        <a:defRPr kumimoji="1">
                          <a:solidFill>
                            <a:schemeClr val="tx1"/>
                          </a:solidFill>
                          <a:latin typeface="Arial" charset="0"/>
                          <a:ea typeface="ＭＳ Ｐゴシック" pitchFamily="50" charset="-128"/>
                        </a:defRPr>
                      </a:lvl8pPr>
                      <a:lvl9pPr fontAlgn="base">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HGS創英角ｺﾞｼｯｸUB" pitchFamily="50" charset="-128"/>
                        </a:rPr>
                        <a:t>●●部会　</a:t>
                      </a:r>
                    </a:p>
                  </a:txBody>
                  <a:tcPr marT="45404" marB="454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sp>
        <p:nvSpPr>
          <p:cNvPr id="4" name="タイトル 2"/>
          <p:cNvSpPr txBox="1">
            <a:spLocks/>
          </p:cNvSpPr>
          <p:nvPr/>
        </p:nvSpPr>
        <p:spPr>
          <a:xfrm>
            <a:off x="594339" y="932299"/>
            <a:ext cx="1874821" cy="620688"/>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ＭＳ Ｐゴシック" pitchFamily="50" charset="-128"/>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defTabSz="914400"/>
            <a:r>
              <a:rPr lang="ja-JP" altLang="en-US" sz="2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推進体制</a:t>
            </a:r>
          </a:p>
        </p:txBody>
      </p:sp>
      <p:sp>
        <p:nvSpPr>
          <p:cNvPr id="9" name="テキスト ボックス 8"/>
          <p:cNvSpPr txBox="1"/>
          <p:nvPr/>
        </p:nvSpPr>
        <p:spPr>
          <a:xfrm>
            <a:off x="1208585" y="1552987"/>
            <a:ext cx="646331" cy="369332"/>
          </a:xfrm>
          <a:prstGeom prst="rect">
            <a:avLst/>
          </a:prstGeom>
          <a:solidFill>
            <a:srgbClr val="FF33CC">
              <a:alpha val="41176"/>
            </a:srgbClr>
          </a:solidFill>
          <a:ln w="19050">
            <a:solidFill>
              <a:srgbClr val="FF33CC"/>
            </a:solidFill>
          </a:ln>
        </p:spPr>
        <p:txBody>
          <a:bodyPr wrap="none" rtlCol="0">
            <a:spAutoFit/>
          </a:bodyPr>
          <a:lstStyle/>
          <a:p>
            <a:pPr defTabSz="914400" fontAlgn="base">
              <a:spcBef>
                <a:spcPct val="0"/>
              </a:spcBef>
              <a:spcAft>
                <a:spcPct val="0"/>
              </a:spcAft>
            </a:pPr>
            <a:r>
              <a:rPr kumimoji="1" lang="ja-JP" altLang="en-US" b="1" dirty="0">
                <a:solidFill>
                  <a:srgbClr val="000000"/>
                </a:solidFill>
                <a:latin typeface="Calibri" pitchFamily="34" charset="0"/>
                <a:ea typeface="ＭＳ Ｐゴシック" charset="-128"/>
              </a:rPr>
              <a:t>国際</a:t>
            </a:r>
          </a:p>
        </p:txBody>
      </p:sp>
      <p:sp>
        <p:nvSpPr>
          <p:cNvPr id="10" name="テキスト ボックス 9"/>
          <p:cNvSpPr txBox="1"/>
          <p:nvPr/>
        </p:nvSpPr>
        <p:spPr>
          <a:xfrm>
            <a:off x="1208585" y="3629489"/>
            <a:ext cx="646331" cy="369332"/>
          </a:xfrm>
          <a:prstGeom prst="rect">
            <a:avLst/>
          </a:prstGeom>
          <a:solidFill>
            <a:srgbClr val="FF33CC">
              <a:alpha val="41176"/>
            </a:srgbClr>
          </a:solidFill>
          <a:ln w="19050">
            <a:solidFill>
              <a:srgbClr val="FF33CC"/>
            </a:solidFill>
          </a:ln>
        </p:spPr>
        <p:txBody>
          <a:bodyPr wrap="none" rtlCol="0">
            <a:spAutoFit/>
          </a:bodyPr>
          <a:lstStyle/>
          <a:p>
            <a:pPr defTabSz="914400" fontAlgn="base">
              <a:spcBef>
                <a:spcPct val="0"/>
              </a:spcBef>
              <a:spcAft>
                <a:spcPct val="0"/>
              </a:spcAft>
            </a:pPr>
            <a:r>
              <a:rPr kumimoji="1" lang="ja-JP" altLang="en-US" b="1" dirty="0">
                <a:solidFill>
                  <a:srgbClr val="000000"/>
                </a:solidFill>
                <a:latin typeface="Calibri" pitchFamily="34" charset="0"/>
                <a:ea typeface="ＭＳ Ｐゴシック" charset="-128"/>
              </a:rPr>
              <a:t>国内</a:t>
            </a:r>
          </a:p>
        </p:txBody>
      </p:sp>
      <p:sp>
        <p:nvSpPr>
          <p:cNvPr id="11" name="テキスト ボックス 10"/>
          <p:cNvSpPr txBox="1"/>
          <p:nvPr/>
        </p:nvSpPr>
        <p:spPr>
          <a:xfrm>
            <a:off x="2936776" y="1556792"/>
            <a:ext cx="766620" cy="369332"/>
          </a:xfrm>
          <a:prstGeom prst="rect">
            <a:avLst/>
          </a:prstGeom>
          <a:noFill/>
          <a:ln w="19050">
            <a:solidFill>
              <a:srgbClr val="0070C0"/>
            </a:solidFill>
          </a:ln>
        </p:spPr>
        <p:txBody>
          <a:bodyPr wrap="none" rtlCol="0">
            <a:spAutoFit/>
          </a:bodyPr>
          <a:lstStyle/>
          <a:p>
            <a:pPr defTabSz="914400" fontAlgn="base">
              <a:spcBef>
                <a:spcPct val="0"/>
              </a:spcBef>
              <a:spcAft>
                <a:spcPct val="0"/>
              </a:spcAft>
            </a:pPr>
            <a:r>
              <a:rPr kumimoji="1" lang="en-US" altLang="ja-JP" dirty="0">
                <a:solidFill>
                  <a:srgbClr val="000000"/>
                </a:solidFill>
                <a:latin typeface="Calibri" pitchFamily="34" charset="0"/>
                <a:ea typeface="ＭＳ Ｐゴシック" charset="-128"/>
              </a:rPr>
              <a:t>TC204</a:t>
            </a:r>
            <a:endParaRPr kumimoji="1" lang="ja-JP" altLang="en-US" dirty="0">
              <a:solidFill>
                <a:srgbClr val="000000"/>
              </a:solidFill>
              <a:latin typeface="Calibri" pitchFamily="34" charset="0"/>
              <a:ea typeface="ＭＳ Ｐゴシック" charset="-128"/>
            </a:endParaRPr>
          </a:p>
        </p:txBody>
      </p:sp>
      <p:sp>
        <p:nvSpPr>
          <p:cNvPr id="13" name="テキスト ボックス 12"/>
          <p:cNvSpPr txBox="1"/>
          <p:nvPr/>
        </p:nvSpPr>
        <p:spPr>
          <a:xfrm>
            <a:off x="3624538" y="1969402"/>
            <a:ext cx="767261" cy="369332"/>
          </a:xfrm>
          <a:prstGeom prst="rect">
            <a:avLst/>
          </a:prstGeom>
          <a:noFill/>
          <a:ln w="19050">
            <a:solidFill>
              <a:srgbClr val="0070C0"/>
            </a:solidFill>
          </a:ln>
        </p:spPr>
        <p:txBody>
          <a:bodyPr wrap="none" rtlCol="0">
            <a:spAutoFit/>
          </a:bodyPr>
          <a:lstStyle/>
          <a:p>
            <a:pPr defTabSz="914400" fontAlgn="base">
              <a:spcBef>
                <a:spcPct val="0"/>
              </a:spcBef>
              <a:spcAft>
                <a:spcPct val="0"/>
              </a:spcAft>
            </a:pPr>
            <a:r>
              <a:rPr kumimoji="1" lang="en-US" altLang="ja-JP" dirty="0">
                <a:solidFill>
                  <a:srgbClr val="000000"/>
                </a:solidFill>
                <a:latin typeface="Calibri" pitchFamily="34" charset="0"/>
                <a:ea typeface="ＭＳ Ｐゴシック" charset="-128"/>
              </a:rPr>
              <a:t>WG14</a:t>
            </a:r>
            <a:endParaRPr kumimoji="1" lang="ja-JP" altLang="en-US" dirty="0">
              <a:solidFill>
                <a:srgbClr val="000000"/>
              </a:solidFill>
              <a:latin typeface="Calibri" pitchFamily="34" charset="0"/>
              <a:ea typeface="ＭＳ Ｐゴシック" charset="-128"/>
            </a:endParaRPr>
          </a:p>
        </p:txBody>
      </p:sp>
      <p:sp>
        <p:nvSpPr>
          <p:cNvPr id="14" name="テキスト ボックス 13"/>
          <p:cNvSpPr txBox="1"/>
          <p:nvPr/>
        </p:nvSpPr>
        <p:spPr>
          <a:xfrm>
            <a:off x="4016896" y="2391304"/>
            <a:ext cx="1296124" cy="369332"/>
          </a:xfrm>
          <a:prstGeom prst="rect">
            <a:avLst/>
          </a:prstGeom>
          <a:noFill/>
          <a:ln w="19050">
            <a:solidFill>
              <a:srgbClr val="0070C0"/>
            </a:solidFill>
          </a:ln>
        </p:spPr>
        <p:txBody>
          <a:bodyPr wrap="none" rtlCol="0">
            <a:spAutoFit/>
          </a:bodyPr>
          <a:lstStyle/>
          <a:p>
            <a:pPr defTabSz="914400" fontAlgn="base">
              <a:spcBef>
                <a:spcPct val="0"/>
              </a:spcBef>
              <a:spcAft>
                <a:spcPct val="0"/>
              </a:spcAft>
            </a:pPr>
            <a:r>
              <a:rPr kumimoji="1" lang="en-US" altLang="ja-JP" dirty="0">
                <a:solidFill>
                  <a:srgbClr val="000000"/>
                </a:solidFill>
                <a:latin typeface="Calibri" pitchFamily="34" charset="0"/>
                <a:ea typeface="ＭＳ Ｐゴシック" charset="-128"/>
              </a:rPr>
              <a:t>RA-LSAD DT</a:t>
            </a:r>
            <a:endParaRPr kumimoji="1" lang="ja-JP" altLang="en-US" dirty="0">
              <a:solidFill>
                <a:srgbClr val="000000"/>
              </a:solidFill>
              <a:latin typeface="Calibri" pitchFamily="34" charset="0"/>
              <a:ea typeface="ＭＳ Ｐゴシック" charset="-128"/>
            </a:endParaRPr>
          </a:p>
        </p:txBody>
      </p:sp>
      <p:sp>
        <p:nvSpPr>
          <p:cNvPr id="15" name="テキスト ボックス 14"/>
          <p:cNvSpPr txBox="1"/>
          <p:nvPr/>
        </p:nvSpPr>
        <p:spPr>
          <a:xfrm>
            <a:off x="3335540" y="3507927"/>
            <a:ext cx="2031325" cy="646331"/>
          </a:xfrm>
          <a:prstGeom prst="rect">
            <a:avLst/>
          </a:prstGeom>
          <a:noFill/>
          <a:ln w="19050">
            <a:solidFill>
              <a:srgbClr val="0070C0"/>
            </a:solidFill>
          </a:ln>
        </p:spPr>
        <p:txBody>
          <a:bodyPr wrap="none" rtlCol="0">
            <a:spAutoFit/>
          </a:bodyPr>
          <a:lstStyle/>
          <a:p>
            <a:pPr defTabSz="914400" fontAlgn="base">
              <a:spcBef>
                <a:spcPct val="0"/>
              </a:spcBef>
              <a:spcAft>
                <a:spcPct val="0"/>
              </a:spcAft>
            </a:pPr>
            <a:r>
              <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走行制御分科会</a:t>
            </a:r>
            <a:endParaRPr kumimoji="1"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（自動車技術会）</a:t>
            </a:r>
          </a:p>
        </p:txBody>
      </p:sp>
      <p:sp>
        <p:nvSpPr>
          <p:cNvPr id="16" name="テキスト ボックス 15"/>
          <p:cNvSpPr txBox="1"/>
          <p:nvPr/>
        </p:nvSpPr>
        <p:spPr>
          <a:xfrm>
            <a:off x="3335540" y="4428674"/>
            <a:ext cx="1800493" cy="369332"/>
          </a:xfrm>
          <a:prstGeom prst="rect">
            <a:avLst/>
          </a:prstGeom>
          <a:noFill/>
          <a:ln w="19050">
            <a:solidFill>
              <a:srgbClr val="0070C0"/>
            </a:solidFill>
          </a:ln>
        </p:spPr>
        <p:txBody>
          <a:bodyPr wrap="square" rtlCol="0">
            <a:spAutoFit/>
          </a:bodyPr>
          <a:lstStyle/>
          <a:p>
            <a:pPr algn="ctr" defTabSz="914400" fontAlgn="base">
              <a:spcBef>
                <a:spcPct val="0"/>
              </a:spcBef>
              <a:spcAft>
                <a:spcPct val="0"/>
              </a:spcAft>
            </a:pPr>
            <a:r>
              <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ラストマイル</a:t>
            </a:r>
            <a:r>
              <a:rPr kumimoji="1"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WG</a:t>
            </a:r>
            <a:endPar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p:cNvCxnSpPr/>
          <p:nvPr/>
        </p:nvCxnSpPr>
        <p:spPr>
          <a:xfrm>
            <a:off x="1064568" y="3429854"/>
            <a:ext cx="7517144" cy="0"/>
          </a:xfrm>
          <a:prstGeom prst="line">
            <a:avLst/>
          </a:prstGeom>
          <a:ln w="1905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092450" y="4356542"/>
            <a:ext cx="4541071" cy="1077218"/>
          </a:xfrm>
          <a:prstGeom prst="rect">
            <a:avLst/>
          </a:prstGeom>
          <a:noFill/>
        </p:spPr>
        <p:txBody>
          <a:bodyPr wrap="square" rtlCol="0">
            <a:spAutoFit/>
          </a:bodyPr>
          <a:lstStyle/>
          <a:p>
            <a:pPr defTabSz="914400" fontAlgn="base">
              <a:spcBef>
                <a:spcPct val="0"/>
              </a:spcBef>
              <a:spcAft>
                <a:spcPct val="0"/>
              </a:spcAft>
            </a:pPr>
            <a:r>
              <a:rPr kumimoji="1" lang="en-US"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SWG</a:t>
            </a:r>
            <a:r>
              <a:rPr kumimoji="1"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リーダ</a:t>
            </a:r>
            <a:r>
              <a:rPr kumimoji="1"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：氏名（企業名</a:t>
            </a:r>
            <a:r>
              <a:rPr kumimoji="1"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kumimoji="1"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事務局：</a:t>
            </a:r>
            <a:r>
              <a:rPr kumimoji="1" lang="en-US"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JSAE</a:t>
            </a:r>
          </a:p>
          <a:p>
            <a:pPr defTabSz="914400" fontAlgn="base">
              <a:spcBef>
                <a:spcPct val="0"/>
              </a:spcBef>
              <a:spcAft>
                <a:spcPct val="0"/>
              </a:spcAft>
            </a:pPr>
            <a:r>
              <a:rPr kumimoji="1"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構成員：</a:t>
            </a:r>
            <a:endParaRPr kumimoji="1" lang="en-US"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kumimoji="1"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D</a:t>
            </a:r>
            <a:r>
              <a:rPr kumimoji="1"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社　等</a:t>
            </a:r>
            <a:endParaRPr kumimoji="1"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5345532" y="2520264"/>
            <a:ext cx="3927948" cy="584775"/>
          </a:xfrm>
          <a:prstGeom prst="rect">
            <a:avLst/>
          </a:prstGeom>
          <a:noFill/>
        </p:spPr>
        <p:txBody>
          <a:bodyPr wrap="square" rtlCol="0">
            <a:spAutoFit/>
          </a:bodyPr>
          <a:lstStyle/>
          <a:p>
            <a:pPr defTabSz="914400" fontAlgn="base">
              <a:spcBef>
                <a:spcPct val="0"/>
              </a:spcBef>
              <a:spcAft>
                <a:spcPct val="0"/>
              </a:spcAft>
            </a:pPr>
            <a:r>
              <a:rPr kumimoji="1"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プロジェクトリーダー</a:t>
            </a:r>
            <a:r>
              <a:rPr kumimoji="1"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：氏名（企業名）</a:t>
            </a:r>
            <a:endParaRPr kumimoji="1" lang="en-US"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kumimoji="1"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サポート国：英、米、豪、日、韓、蘭、加　　　　</a:t>
            </a:r>
          </a:p>
        </p:txBody>
      </p:sp>
      <p:cxnSp>
        <p:nvCxnSpPr>
          <p:cNvPr id="31" name="直線コネクタ 30"/>
          <p:cNvCxnSpPr/>
          <p:nvPr/>
        </p:nvCxnSpPr>
        <p:spPr>
          <a:xfrm>
            <a:off x="3440832" y="1916833"/>
            <a:ext cx="0" cy="505797"/>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3440832" y="2157873"/>
            <a:ext cx="20069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3800872" y="2342540"/>
            <a:ext cx="0" cy="1165387"/>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3800872" y="2583580"/>
            <a:ext cx="20069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endCxn id="16" idx="0"/>
          </p:cNvCxnSpPr>
          <p:nvPr/>
        </p:nvCxnSpPr>
        <p:spPr>
          <a:xfrm>
            <a:off x="4235786" y="4140760"/>
            <a:ext cx="1" cy="287915"/>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437604" y="3498909"/>
            <a:ext cx="2824812" cy="646331"/>
          </a:xfrm>
          <a:prstGeom prst="rect">
            <a:avLst/>
          </a:prstGeom>
          <a:noFill/>
        </p:spPr>
        <p:txBody>
          <a:bodyPr wrap="none" rtlCol="0">
            <a:spAutoFit/>
          </a:bodyPr>
          <a:lstStyle/>
          <a:p>
            <a:pPr defTabSz="914400" fontAlgn="base">
              <a:spcBef>
                <a:spcPct val="0"/>
              </a:spcBef>
              <a:spcAft>
                <a:spcPct val="0"/>
              </a:spcAft>
            </a:pPr>
            <a:r>
              <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分科会長</a:t>
            </a:r>
            <a:r>
              <a:rPr kumimoji="1"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：氏名（企業名</a:t>
            </a:r>
            <a:r>
              <a:rPr kumimoji="1"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事務局：</a:t>
            </a:r>
            <a:r>
              <a:rPr kumimoji="1"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JSAE</a:t>
            </a:r>
          </a:p>
        </p:txBody>
      </p:sp>
      <p:sp>
        <p:nvSpPr>
          <p:cNvPr id="26" name="テキスト ボックス 25"/>
          <p:cNvSpPr txBox="1"/>
          <p:nvPr/>
        </p:nvSpPr>
        <p:spPr>
          <a:xfrm>
            <a:off x="4592961" y="1737654"/>
            <a:ext cx="2959465" cy="646331"/>
          </a:xfrm>
          <a:prstGeom prst="rect">
            <a:avLst/>
          </a:prstGeom>
          <a:noFill/>
        </p:spPr>
        <p:txBody>
          <a:bodyPr wrap="none" rtlCol="0">
            <a:spAutoFit/>
          </a:bodyPr>
          <a:lstStyle/>
          <a:p>
            <a:pPr defTabSz="914400" fontAlgn="base">
              <a:spcBef>
                <a:spcPct val="0"/>
              </a:spcBef>
              <a:spcAft>
                <a:spcPct val="0"/>
              </a:spcAft>
            </a:pPr>
            <a:r>
              <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コンビーナー</a:t>
            </a:r>
            <a:r>
              <a:rPr kumimoji="1"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：氏名（企業名</a:t>
            </a:r>
            <a:r>
              <a:rPr kumimoji="1"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kumimoji="1"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事務局：</a:t>
            </a:r>
            <a:r>
              <a:rPr kumimoji="1"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JSAE</a:t>
            </a:r>
            <a:endParaRPr kumimoji="1"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42685870"/>
      </p:ext>
    </p:extLst>
  </p:cSld>
  <p:clrMapOvr>
    <a:masterClrMapping/>
  </p:clrMapOvr>
</p:sld>
</file>

<file path=ppt/theme/theme1.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1">
          <a:gsLst>
            <a:gs pos="0">
              <a:srgbClr val="00FF00"/>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a:spPr>
      <a:bodyPr wrap="none" anchor="ctr"/>
      <a:lstStyle>
        <a:defPPr>
          <a:defRPr sz="1600">
            <a:latin typeface="Calibri" pitchFamily="34" charset="0"/>
          </a:defRPr>
        </a:defPPr>
      </a:lst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3CE5F99F54F5847A84D5A903D8CB04F" ma:contentTypeVersion="2" ma:contentTypeDescription="新しいドキュメントを作成します。" ma:contentTypeScope="" ma:versionID="877cff6d17f88575582c7a092385f996">
  <xsd:schema xmlns:xsd="http://www.w3.org/2001/XMLSchema" xmlns:xs="http://www.w3.org/2001/XMLSchema" xmlns:p="http://schemas.microsoft.com/office/2006/metadata/properties" xmlns:ns2="44b461a7-b6de-43c0-9e85-284c6021ec1b" targetNamespace="http://schemas.microsoft.com/office/2006/metadata/properties" ma:root="true" ma:fieldsID="c51ceda0d92f01aa6678d72eccd77838" ns2:_="">
    <xsd:import namespace="44b461a7-b6de-43c0-9e85-284c6021ec1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b461a7-b6de-43c0-9e85-284c6021ec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93CF3-7579-46CC-B5F3-EC90E6589BE0}">
  <ds:schemaRefs>
    <ds:schemaRef ds:uri="3dbd9eb5-605c-446a-b5ee-94336f94dea7"/>
    <ds:schemaRef ds:uri="http://purl.org/dc/terms/"/>
    <ds:schemaRef ds:uri="http://schemas.microsoft.com/office/2006/documentManagement/types"/>
    <ds:schemaRef ds:uri="http://purl.org/dc/elements/1.1/"/>
    <ds:schemaRef ds:uri="http://www.w3.org/XML/1998/namespace"/>
    <ds:schemaRef ds:uri="http://purl.org/dc/dcmitype/"/>
    <ds:schemaRef ds:uri="e25805b9-72c2-4894-ad1d-fd917af5092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14BEA818-235F-4627-9587-6FBC2DAD0357}">
  <ds:schemaRefs>
    <ds:schemaRef ds:uri="http://schemas.microsoft.com/sharepoint/v3/contenttype/forms"/>
  </ds:schemaRefs>
</ds:datastoreItem>
</file>

<file path=customXml/itemProps3.xml><?xml version="1.0" encoding="utf-8"?>
<ds:datastoreItem xmlns:ds="http://schemas.openxmlformats.org/officeDocument/2006/customXml" ds:itemID="{0A43168F-AEFA-4745-80E4-CA71534E0A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b461a7-b6de-43c0-9e85-284c6021ec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envm10220（環境統括部　Ｒ２年度運営方針（envm10078_190401_r1））_201001_r3</Template>
  <TotalTime>17329</TotalTime>
  <Words>812</Words>
  <Application>Microsoft Office PowerPoint</Application>
  <PresentationFormat>A4 210 x 297 mm</PresentationFormat>
  <Paragraphs>107</Paragraphs>
  <Slides>5</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HGP創英角ｺﾞｼｯｸUB</vt:lpstr>
      <vt:lpstr>HGS創英角ｺﾞｼｯｸUB</vt:lpstr>
      <vt:lpstr>Meiryo UI</vt:lpstr>
      <vt:lpstr>ＭＳ Ｐゴシック</vt:lpstr>
      <vt:lpstr>游ゴシック</vt:lpstr>
      <vt:lpstr>Arial</vt:lpstr>
      <vt:lpstr>Calibri</vt:lpstr>
      <vt:lpstr>Tahoma</vt:lpstr>
      <vt:lpstr>1_標準デザイン</vt:lpstr>
      <vt:lpstr>国際標準化　NP提案</vt:lpstr>
      <vt:lpstr>規格名称：ITS— Remote assist system for LSAD  equipped vehicle –  performance requirements &amp; test procedures </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正実</dc:creator>
  <cp:lastModifiedBy>JSAE Yoshida</cp:lastModifiedBy>
  <cp:revision>806</cp:revision>
  <cp:lastPrinted>2021-07-27T10:14:16Z</cp:lastPrinted>
  <dcterms:created xsi:type="dcterms:W3CDTF">2020-09-05T03:12:52Z</dcterms:created>
  <dcterms:modified xsi:type="dcterms:W3CDTF">2022-03-18T05:39:50Z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0x010100C3CE5F99F54F5847A84D5A903D8CB04F</vt:lpwstr>
  </property>
  <property fmtid="{D5CDD505-2E9C-101B-9397-08002B2CF9AE}" pid="3" name="_NewReviewCycle">
    <vt:lpwstr/>
  </property>
</Properties>
</file>